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64" autoAdjust="0"/>
    <p:restoredTop sz="94660"/>
  </p:normalViewPr>
  <p:slideViewPr>
    <p:cSldViewPr snapToGrid="0">
      <p:cViewPr varScale="1">
        <p:scale>
          <a:sx n="78" d="100"/>
          <a:sy n="78" d="100"/>
        </p:scale>
        <p:origin x="5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e Vermette" userId="e0ef5f18-deb0-4f7b-8662-381eb878dd9d" providerId="ADAL" clId="{A994D216-80C9-411C-9C47-96CB42943E83}"/>
    <pc:docChg chg="undo custSel delSld modSld sldOrd">
      <pc:chgData name="Stéphane Vermette" userId="e0ef5f18-deb0-4f7b-8662-381eb878dd9d" providerId="ADAL" clId="{A994D216-80C9-411C-9C47-96CB42943E83}" dt="2024-05-17T20:31:19.437" v="1691" actId="20577"/>
      <pc:docMkLst>
        <pc:docMk/>
      </pc:docMkLst>
      <pc:sldChg chg="modSp mod">
        <pc:chgData name="Stéphane Vermette" userId="e0ef5f18-deb0-4f7b-8662-381eb878dd9d" providerId="ADAL" clId="{A994D216-80C9-411C-9C47-96CB42943E83}" dt="2024-05-16T15:49:59.718" v="1656" actId="20577"/>
        <pc:sldMkLst>
          <pc:docMk/>
          <pc:sldMk cId="3658140162" sldId="256"/>
        </pc:sldMkLst>
        <pc:spChg chg="mod">
          <ac:chgData name="Stéphane Vermette" userId="e0ef5f18-deb0-4f7b-8662-381eb878dd9d" providerId="ADAL" clId="{A994D216-80C9-411C-9C47-96CB42943E83}" dt="2024-05-16T15:49:59.718" v="1656" actId="20577"/>
          <ac:spMkLst>
            <pc:docMk/>
            <pc:sldMk cId="3658140162" sldId="256"/>
            <ac:spMk id="8" creationId="{77C7AA72-210A-4AB6-9C99-8D69CC66C8FF}"/>
          </ac:spMkLst>
        </pc:spChg>
      </pc:sldChg>
      <pc:sldChg chg="modSp mod">
        <pc:chgData name="Stéphane Vermette" userId="e0ef5f18-deb0-4f7b-8662-381eb878dd9d" providerId="ADAL" clId="{A994D216-80C9-411C-9C47-96CB42943E83}" dt="2024-05-16T15:14:42.038" v="270" actId="20577"/>
        <pc:sldMkLst>
          <pc:docMk/>
          <pc:sldMk cId="2040818884" sldId="257"/>
        </pc:sldMkLst>
        <pc:spChg chg="mod">
          <ac:chgData name="Stéphane Vermette" userId="e0ef5f18-deb0-4f7b-8662-381eb878dd9d" providerId="ADAL" clId="{A994D216-80C9-411C-9C47-96CB42943E83}" dt="2024-05-16T15:14:42.038" v="270" actId="20577"/>
          <ac:spMkLst>
            <pc:docMk/>
            <pc:sldMk cId="2040818884" sldId="257"/>
            <ac:spMk id="8" creationId="{77C7AA72-210A-4AB6-9C99-8D69CC66C8FF}"/>
          </ac:spMkLst>
        </pc:spChg>
      </pc:sldChg>
      <pc:sldChg chg="modSp mod">
        <pc:chgData name="Stéphane Vermette" userId="e0ef5f18-deb0-4f7b-8662-381eb878dd9d" providerId="ADAL" clId="{A994D216-80C9-411C-9C47-96CB42943E83}" dt="2024-05-16T15:16:07.750" v="344" actId="12"/>
        <pc:sldMkLst>
          <pc:docMk/>
          <pc:sldMk cId="607643491" sldId="258"/>
        </pc:sldMkLst>
        <pc:spChg chg="mod">
          <ac:chgData name="Stéphane Vermette" userId="e0ef5f18-deb0-4f7b-8662-381eb878dd9d" providerId="ADAL" clId="{A994D216-80C9-411C-9C47-96CB42943E83}" dt="2024-05-16T15:16:07.750" v="344" actId="12"/>
          <ac:spMkLst>
            <pc:docMk/>
            <pc:sldMk cId="607643491" sldId="258"/>
            <ac:spMk id="8" creationId="{77C7AA72-210A-4AB6-9C99-8D69CC66C8FF}"/>
          </ac:spMkLst>
        </pc:spChg>
      </pc:sldChg>
      <pc:sldChg chg="modSp mod">
        <pc:chgData name="Stéphane Vermette" userId="e0ef5f18-deb0-4f7b-8662-381eb878dd9d" providerId="ADAL" clId="{A994D216-80C9-411C-9C47-96CB42943E83}" dt="2024-05-16T15:51:02.049" v="1657" actId="20577"/>
        <pc:sldMkLst>
          <pc:docMk/>
          <pc:sldMk cId="3314865154" sldId="259"/>
        </pc:sldMkLst>
        <pc:spChg chg="mod">
          <ac:chgData name="Stéphane Vermette" userId="e0ef5f18-deb0-4f7b-8662-381eb878dd9d" providerId="ADAL" clId="{A994D216-80C9-411C-9C47-96CB42943E83}" dt="2024-05-16T15:51:02.049" v="1657" actId="20577"/>
          <ac:spMkLst>
            <pc:docMk/>
            <pc:sldMk cId="3314865154" sldId="259"/>
            <ac:spMk id="8" creationId="{77C7AA72-210A-4AB6-9C99-8D69CC66C8FF}"/>
          </ac:spMkLst>
        </pc:spChg>
      </pc:sldChg>
      <pc:sldChg chg="modSp mod">
        <pc:chgData name="Stéphane Vermette" userId="e0ef5f18-deb0-4f7b-8662-381eb878dd9d" providerId="ADAL" clId="{A994D216-80C9-411C-9C47-96CB42943E83}" dt="2024-05-16T15:51:19.358" v="1659" actId="20577"/>
        <pc:sldMkLst>
          <pc:docMk/>
          <pc:sldMk cId="3026272628" sldId="260"/>
        </pc:sldMkLst>
        <pc:spChg chg="mod">
          <ac:chgData name="Stéphane Vermette" userId="e0ef5f18-deb0-4f7b-8662-381eb878dd9d" providerId="ADAL" clId="{A994D216-80C9-411C-9C47-96CB42943E83}" dt="2024-05-16T15:51:19.358" v="1659" actId="20577"/>
          <ac:spMkLst>
            <pc:docMk/>
            <pc:sldMk cId="3026272628" sldId="260"/>
            <ac:spMk id="8" creationId="{77C7AA72-210A-4AB6-9C99-8D69CC66C8FF}"/>
          </ac:spMkLst>
        </pc:spChg>
      </pc:sldChg>
      <pc:sldChg chg="modSp mod">
        <pc:chgData name="Stéphane Vermette" userId="e0ef5f18-deb0-4f7b-8662-381eb878dd9d" providerId="ADAL" clId="{A994D216-80C9-411C-9C47-96CB42943E83}" dt="2024-05-16T15:51:41.423" v="1661" actId="20577"/>
        <pc:sldMkLst>
          <pc:docMk/>
          <pc:sldMk cId="657522744" sldId="261"/>
        </pc:sldMkLst>
        <pc:spChg chg="mod">
          <ac:chgData name="Stéphane Vermette" userId="e0ef5f18-deb0-4f7b-8662-381eb878dd9d" providerId="ADAL" clId="{A994D216-80C9-411C-9C47-96CB42943E83}" dt="2024-05-16T15:51:41.423" v="1661" actId="20577"/>
          <ac:spMkLst>
            <pc:docMk/>
            <pc:sldMk cId="657522744" sldId="261"/>
            <ac:spMk id="8" creationId="{77C7AA72-210A-4AB6-9C99-8D69CC66C8FF}"/>
          </ac:spMkLst>
        </pc:spChg>
      </pc:sldChg>
      <pc:sldChg chg="modSp mod">
        <pc:chgData name="Stéphane Vermette" userId="e0ef5f18-deb0-4f7b-8662-381eb878dd9d" providerId="ADAL" clId="{A994D216-80C9-411C-9C47-96CB42943E83}" dt="2024-05-16T15:52:15.414" v="1665" actId="20577"/>
        <pc:sldMkLst>
          <pc:docMk/>
          <pc:sldMk cId="84950740" sldId="262"/>
        </pc:sldMkLst>
        <pc:spChg chg="mod">
          <ac:chgData name="Stéphane Vermette" userId="e0ef5f18-deb0-4f7b-8662-381eb878dd9d" providerId="ADAL" clId="{A994D216-80C9-411C-9C47-96CB42943E83}" dt="2024-05-16T15:52:15.414" v="1665" actId="20577"/>
          <ac:spMkLst>
            <pc:docMk/>
            <pc:sldMk cId="84950740" sldId="262"/>
            <ac:spMk id="8" creationId="{77C7AA72-210A-4AB6-9C99-8D69CC66C8FF}"/>
          </ac:spMkLst>
        </pc:spChg>
      </pc:sldChg>
      <pc:sldChg chg="modSp mod">
        <pc:chgData name="Stéphane Vermette" userId="e0ef5f18-deb0-4f7b-8662-381eb878dd9d" providerId="ADAL" clId="{A994D216-80C9-411C-9C47-96CB42943E83}" dt="2024-05-17T20:31:19.437" v="1691" actId="20577"/>
        <pc:sldMkLst>
          <pc:docMk/>
          <pc:sldMk cId="1649008571" sldId="263"/>
        </pc:sldMkLst>
        <pc:spChg chg="mod">
          <ac:chgData name="Stéphane Vermette" userId="e0ef5f18-deb0-4f7b-8662-381eb878dd9d" providerId="ADAL" clId="{A994D216-80C9-411C-9C47-96CB42943E83}" dt="2024-05-17T20:31:19.437" v="1691" actId="20577"/>
          <ac:spMkLst>
            <pc:docMk/>
            <pc:sldMk cId="1649008571" sldId="263"/>
            <ac:spMk id="8" creationId="{77C7AA72-210A-4AB6-9C99-8D69CC66C8FF}"/>
          </ac:spMkLst>
        </pc:spChg>
      </pc:sldChg>
      <pc:sldChg chg="modSp mod">
        <pc:chgData name="Stéphane Vermette" userId="e0ef5f18-deb0-4f7b-8662-381eb878dd9d" providerId="ADAL" clId="{A994D216-80C9-411C-9C47-96CB42943E83}" dt="2024-05-16T15:55:12.245" v="1682" actId="255"/>
        <pc:sldMkLst>
          <pc:docMk/>
          <pc:sldMk cId="291857455" sldId="264"/>
        </pc:sldMkLst>
        <pc:spChg chg="mod">
          <ac:chgData name="Stéphane Vermette" userId="e0ef5f18-deb0-4f7b-8662-381eb878dd9d" providerId="ADAL" clId="{A994D216-80C9-411C-9C47-96CB42943E83}" dt="2024-05-16T15:55:12.245" v="1682" actId="255"/>
          <ac:spMkLst>
            <pc:docMk/>
            <pc:sldMk cId="291857455" sldId="264"/>
            <ac:spMk id="8" creationId="{77C7AA72-210A-4AB6-9C99-8D69CC66C8FF}"/>
          </ac:spMkLst>
        </pc:spChg>
      </pc:sldChg>
      <pc:sldChg chg="modSp mod">
        <pc:chgData name="Stéphane Vermette" userId="e0ef5f18-deb0-4f7b-8662-381eb878dd9d" providerId="ADAL" clId="{A994D216-80C9-411C-9C47-96CB42943E83}" dt="2024-05-16T15:54:44.003" v="1680" actId="20577"/>
        <pc:sldMkLst>
          <pc:docMk/>
          <pc:sldMk cId="1243636560" sldId="265"/>
        </pc:sldMkLst>
        <pc:spChg chg="mod">
          <ac:chgData name="Stéphane Vermette" userId="e0ef5f18-deb0-4f7b-8662-381eb878dd9d" providerId="ADAL" clId="{A994D216-80C9-411C-9C47-96CB42943E83}" dt="2024-05-16T15:54:44.003" v="1680" actId="20577"/>
          <ac:spMkLst>
            <pc:docMk/>
            <pc:sldMk cId="1243636560" sldId="265"/>
            <ac:spMk id="8" creationId="{77C7AA72-210A-4AB6-9C99-8D69CC66C8FF}"/>
          </ac:spMkLst>
        </pc:spChg>
      </pc:sldChg>
      <pc:sldChg chg="modSp mod">
        <pc:chgData name="Stéphane Vermette" userId="e0ef5f18-deb0-4f7b-8662-381eb878dd9d" providerId="ADAL" clId="{A994D216-80C9-411C-9C47-96CB42943E83}" dt="2024-05-16T15:34:10.787" v="893" actId="20577"/>
        <pc:sldMkLst>
          <pc:docMk/>
          <pc:sldMk cId="2639483748" sldId="266"/>
        </pc:sldMkLst>
        <pc:spChg chg="mod">
          <ac:chgData name="Stéphane Vermette" userId="e0ef5f18-deb0-4f7b-8662-381eb878dd9d" providerId="ADAL" clId="{A994D216-80C9-411C-9C47-96CB42943E83}" dt="2024-05-16T15:34:10.787" v="893" actId="20577"/>
          <ac:spMkLst>
            <pc:docMk/>
            <pc:sldMk cId="2639483748" sldId="266"/>
            <ac:spMk id="8" creationId="{77C7AA72-210A-4AB6-9C99-8D69CC66C8FF}"/>
          </ac:spMkLst>
        </pc:spChg>
      </pc:sldChg>
      <pc:sldChg chg="modSp mod">
        <pc:chgData name="Stéphane Vermette" userId="e0ef5f18-deb0-4f7b-8662-381eb878dd9d" providerId="ADAL" clId="{A994D216-80C9-411C-9C47-96CB42943E83}" dt="2024-05-16T15:45:55.782" v="1587" actId="20577"/>
        <pc:sldMkLst>
          <pc:docMk/>
          <pc:sldMk cId="565699033" sldId="267"/>
        </pc:sldMkLst>
        <pc:spChg chg="mod">
          <ac:chgData name="Stéphane Vermette" userId="e0ef5f18-deb0-4f7b-8662-381eb878dd9d" providerId="ADAL" clId="{A994D216-80C9-411C-9C47-96CB42943E83}" dt="2024-05-16T15:45:55.782" v="1587" actId="20577"/>
          <ac:spMkLst>
            <pc:docMk/>
            <pc:sldMk cId="565699033" sldId="267"/>
            <ac:spMk id="8" creationId="{77C7AA72-210A-4AB6-9C99-8D69CC66C8FF}"/>
          </ac:spMkLst>
        </pc:spChg>
      </pc:sldChg>
      <pc:sldChg chg="modSp mod">
        <pc:chgData name="Stéphane Vermette" userId="e0ef5f18-deb0-4f7b-8662-381eb878dd9d" providerId="ADAL" clId="{A994D216-80C9-411C-9C47-96CB42943E83}" dt="2024-05-16T15:46:28.969" v="1591" actId="20577"/>
        <pc:sldMkLst>
          <pc:docMk/>
          <pc:sldMk cId="3239017564" sldId="268"/>
        </pc:sldMkLst>
        <pc:spChg chg="mod">
          <ac:chgData name="Stéphane Vermette" userId="e0ef5f18-deb0-4f7b-8662-381eb878dd9d" providerId="ADAL" clId="{A994D216-80C9-411C-9C47-96CB42943E83}" dt="2024-05-16T15:46:28.969" v="1591" actId="20577"/>
          <ac:spMkLst>
            <pc:docMk/>
            <pc:sldMk cId="3239017564" sldId="268"/>
            <ac:spMk id="8" creationId="{77C7AA72-210A-4AB6-9C99-8D69CC66C8FF}"/>
          </ac:spMkLst>
        </pc:spChg>
      </pc:sldChg>
      <pc:sldChg chg="modSp mod">
        <pc:chgData name="Stéphane Vermette" userId="e0ef5f18-deb0-4f7b-8662-381eb878dd9d" providerId="ADAL" clId="{A994D216-80C9-411C-9C47-96CB42943E83}" dt="2024-05-16T15:56:12.964" v="1683" actId="20577"/>
        <pc:sldMkLst>
          <pc:docMk/>
          <pc:sldMk cId="1200469892" sldId="269"/>
        </pc:sldMkLst>
        <pc:spChg chg="mod">
          <ac:chgData name="Stéphane Vermette" userId="e0ef5f18-deb0-4f7b-8662-381eb878dd9d" providerId="ADAL" clId="{A994D216-80C9-411C-9C47-96CB42943E83}" dt="2024-05-16T15:56:12.964" v="1683" actId="20577"/>
          <ac:spMkLst>
            <pc:docMk/>
            <pc:sldMk cId="1200469892" sldId="269"/>
            <ac:spMk id="8" creationId="{77C7AA72-210A-4AB6-9C99-8D69CC66C8FF}"/>
          </ac:spMkLst>
        </pc:spChg>
      </pc:sldChg>
      <pc:sldChg chg="modSp mod">
        <pc:chgData name="Stéphane Vermette" userId="e0ef5f18-deb0-4f7b-8662-381eb878dd9d" providerId="ADAL" clId="{A994D216-80C9-411C-9C47-96CB42943E83}" dt="2024-05-16T15:56:35.079" v="1685" actId="20577"/>
        <pc:sldMkLst>
          <pc:docMk/>
          <pc:sldMk cId="2990712435" sldId="270"/>
        </pc:sldMkLst>
        <pc:spChg chg="mod">
          <ac:chgData name="Stéphane Vermette" userId="e0ef5f18-deb0-4f7b-8662-381eb878dd9d" providerId="ADAL" clId="{A994D216-80C9-411C-9C47-96CB42943E83}" dt="2024-05-16T15:56:35.079" v="1685" actId="20577"/>
          <ac:spMkLst>
            <pc:docMk/>
            <pc:sldMk cId="2990712435" sldId="270"/>
            <ac:spMk id="8" creationId="{77C7AA72-210A-4AB6-9C99-8D69CC66C8FF}"/>
          </ac:spMkLst>
        </pc:spChg>
      </pc:sldChg>
      <pc:sldChg chg="modSp mod ord">
        <pc:chgData name="Stéphane Vermette" userId="e0ef5f18-deb0-4f7b-8662-381eb878dd9d" providerId="ADAL" clId="{A994D216-80C9-411C-9C47-96CB42943E83}" dt="2024-05-17T20:30:35.137" v="1690" actId="122"/>
        <pc:sldMkLst>
          <pc:docMk/>
          <pc:sldMk cId="328602077" sldId="271"/>
        </pc:sldMkLst>
        <pc:spChg chg="mod">
          <ac:chgData name="Stéphane Vermette" userId="e0ef5f18-deb0-4f7b-8662-381eb878dd9d" providerId="ADAL" clId="{A994D216-80C9-411C-9C47-96CB42943E83}" dt="2024-05-17T20:30:35.137" v="1690" actId="122"/>
          <ac:spMkLst>
            <pc:docMk/>
            <pc:sldMk cId="328602077" sldId="271"/>
            <ac:spMk id="8" creationId="{77C7AA72-210A-4AB6-9C99-8D69CC66C8FF}"/>
          </ac:spMkLst>
        </pc:spChg>
      </pc:sldChg>
      <pc:sldChg chg="modSp mod">
        <pc:chgData name="Stéphane Vermette" userId="e0ef5f18-deb0-4f7b-8662-381eb878dd9d" providerId="ADAL" clId="{A994D216-80C9-411C-9C47-96CB42943E83}" dt="2024-05-16T15:56:49.096" v="1686" actId="20577"/>
        <pc:sldMkLst>
          <pc:docMk/>
          <pc:sldMk cId="1849638890" sldId="272"/>
        </pc:sldMkLst>
        <pc:spChg chg="mod">
          <ac:chgData name="Stéphane Vermette" userId="e0ef5f18-deb0-4f7b-8662-381eb878dd9d" providerId="ADAL" clId="{A994D216-80C9-411C-9C47-96CB42943E83}" dt="2024-05-16T15:56:49.096" v="1686" actId="20577"/>
          <ac:spMkLst>
            <pc:docMk/>
            <pc:sldMk cId="1849638890" sldId="272"/>
            <ac:spMk id="8" creationId="{77C7AA72-210A-4AB6-9C99-8D69CC66C8FF}"/>
          </ac:spMkLst>
        </pc:spChg>
      </pc:sldChg>
      <pc:sldChg chg="modSp mod">
        <pc:chgData name="Stéphane Vermette" userId="e0ef5f18-deb0-4f7b-8662-381eb878dd9d" providerId="ADAL" clId="{A994D216-80C9-411C-9C47-96CB42943E83}" dt="2024-05-16T15:57:10.109" v="1688" actId="20577"/>
        <pc:sldMkLst>
          <pc:docMk/>
          <pc:sldMk cId="3323848774" sldId="273"/>
        </pc:sldMkLst>
        <pc:spChg chg="mod">
          <ac:chgData name="Stéphane Vermette" userId="e0ef5f18-deb0-4f7b-8662-381eb878dd9d" providerId="ADAL" clId="{A994D216-80C9-411C-9C47-96CB42943E83}" dt="2024-05-16T15:57:10.109" v="1688" actId="20577"/>
          <ac:spMkLst>
            <pc:docMk/>
            <pc:sldMk cId="3323848774" sldId="273"/>
            <ac:spMk id="8" creationId="{77C7AA72-210A-4AB6-9C99-8D69CC66C8FF}"/>
          </ac:spMkLst>
        </pc:spChg>
      </pc:sldChg>
      <pc:sldChg chg="del">
        <pc:chgData name="Stéphane Vermette" userId="e0ef5f18-deb0-4f7b-8662-381eb878dd9d" providerId="ADAL" clId="{A994D216-80C9-411C-9C47-96CB42943E83}" dt="2024-05-16T15:08:12.836" v="107" actId="47"/>
        <pc:sldMkLst>
          <pc:docMk/>
          <pc:sldMk cId="1314712016" sldId="274"/>
        </pc:sldMkLst>
      </pc:sldChg>
      <pc:sldChg chg="del">
        <pc:chgData name="Stéphane Vermette" userId="e0ef5f18-deb0-4f7b-8662-381eb878dd9d" providerId="ADAL" clId="{A994D216-80C9-411C-9C47-96CB42943E83}" dt="2024-05-16T15:08:12.259" v="106" actId="47"/>
        <pc:sldMkLst>
          <pc:docMk/>
          <pc:sldMk cId="3901776543" sldId="275"/>
        </pc:sldMkLst>
      </pc:sldChg>
      <pc:sldChg chg="del">
        <pc:chgData name="Stéphane Vermette" userId="e0ef5f18-deb0-4f7b-8662-381eb878dd9d" providerId="ADAL" clId="{A994D216-80C9-411C-9C47-96CB42943E83}" dt="2024-05-16T15:08:11.807" v="105" actId="47"/>
        <pc:sldMkLst>
          <pc:docMk/>
          <pc:sldMk cId="3844943240" sldId="276"/>
        </pc:sldMkLst>
      </pc:sldChg>
      <pc:sldChg chg="del">
        <pc:chgData name="Stéphane Vermette" userId="e0ef5f18-deb0-4f7b-8662-381eb878dd9d" providerId="ADAL" clId="{A994D216-80C9-411C-9C47-96CB42943E83}" dt="2024-05-16T15:08:11.435" v="104" actId="47"/>
        <pc:sldMkLst>
          <pc:docMk/>
          <pc:sldMk cId="3630477046" sldId="277"/>
        </pc:sldMkLst>
      </pc:sldChg>
    </pc:docChg>
  </pc:docChgLst>
  <pc:docChgLst>
    <pc:chgData name="Stéphane Vermette" userId="e0ef5f18-deb0-4f7b-8662-381eb878dd9d" providerId="ADAL" clId="{2992F304-D92F-4E4F-9E8A-B3CD81BCACDB}"/>
    <pc:docChg chg="modSld">
      <pc:chgData name="Stéphane Vermette" userId="e0ef5f18-deb0-4f7b-8662-381eb878dd9d" providerId="ADAL" clId="{2992F304-D92F-4E4F-9E8A-B3CD81BCACDB}" dt="2025-01-21T15:04:02.456" v="7" actId="20577"/>
      <pc:docMkLst>
        <pc:docMk/>
      </pc:docMkLst>
      <pc:sldChg chg="modSp">
        <pc:chgData name="Stéphane Vermette" userId="e0ef5f18-deb0-4f7b-8662-381eb878dd9d" providerId="ADAL" clId="{2992F304-D92F-4E4F-9E8A-B3CD81BCACDB}" dt="2025-01-21T15:03:18.580" v="2" actId="20577"/>
        <pc:sldMkLst>
          <pc:docMk/>
          <pc:sldMk cId="2040818884" sldId="257"/>
        </pc:sldMkLst>
        <pc:spChg chg="mod">
          <ac:chgData name="Stéphane Vermette" userId="e0ef5f18-deb0-4f7b-8662-381eb878dd9d" providerId="ADAL" clId="{2992F304-D92F-4E4F-9E8A-B3CD81BCACDB}" dt="2025-01-21T15:03:18.580" v="2" actId="20577"/>
          <ac:spMkLst>
            <pc:docMk/>
            <pc:sldMk cId="2040818884" sldId="257"/>
            <ac:spMk id="8" creationId="{77C7AA72-210A-4AB6-9C99-8D69CC66C8FF}"/>
          </ac:spMkLst>
        </pc:spChg>
      </pc:sldChg>
      <pc:sldChg chg="modSp mod">
        <pc:chgData name="Stéphane Vermette" userId="e0ef5f18-deb0-4f7b-8662-381eb878dd9d" providerId="ADAL" clId="{2992F304-D92F-4E4F-9E8A-B3CD81BCACDB}" dt="2025-01-21T15:04:02.456" v="7" actId="20577"/>
        <pc:sldMkLst>
          <pc:docMk/>
          <pc:sldMk cId="607643491" sldId="258"/>
        </pc:sldMkLst>
        <pc:spChg chg="mod">
          <ac:chgData name="Stéphane Vermette" userId="e0ef5f18-deb0-4f7b-8662-381eb878dd9d" providerId="ADAL" clId="{2992F304-D92F-4E4F-9E8A-B3CD81BCACDB}" dt="2025-01-21T15:04:02.456" v="7" actId="20577"/>
          <ac:spMkLst>
            <pc:docMk/>
            <pc:sldMk cId="607643491" sldId="258"/>
            <ac:spMk id="8" creationId="{77C7AA72-210A-4AB6-9C99-8D69CC66C8FF}"/>
          </ac:spMkLst>
        </pc:spChg>
      </pc:sldChg>
      <pc:sldChg chg="modSp mod">
        <pc:chgData name="Stéphane Vermette" userId="e0ef5f18-deb0-4f7b-8662-381eb878dd9d" providerId="ADAL" clId="{2992F304-D92F-4E4F-9E8A-B3CD81BCACDB}" dt="2025-01-21T15:02:46.427" v="0" actId="20577"/>
        <pc:sldMkLst>
          <pc:docMk/>
          <pc:sldMk cId="328602077" sldId="271"/>
        </pc:sldMkLst>
        <pc:spChg chg="mod">
          <ac:chgData name="Stéphane Vermette" userId="e0ef5f18-deb0-4f7b-8662-381eb878dd9d" providerId="ADAL" clId="{2992F304-D92F-4E4F-9E8A-B3CD81BCACDB}" dt="2025-01-21T15:02:46.427" v="0" actId="20577"/>
          <ac:spMkLst>
            <pc:docMk/>
            <pc:sldMk cId="328602077" sldId="271"/>
            <ac:spMk id="8" creationId="{77C7AA72-210A-4AB6-9C99-8D69CC66C8FF}"/>
          </ac:spMkLst>
        </pc:spChg>
      </pc:sldChg>
    </pc:docChg>
  </pc:docChgLst>
  <pc:docChgLst>
    <pc:chgData name="Stéphane Vermette" userId="e0ef5f18-deb0-4f7b-8662-381eb878dd9d" providerId="ADAL" clId="{D25CCA3B-5961-41CC-AD37-CE7F8B308159}"/>
    <pc:docChg chg="modSld">
      <pc:chgData name="Stéphane Vermette" userId="e0ef5f18-deb0-4f7b-8662-381eb878dd9d" providerId="ADAL" clId="{D25CCA3B-5961-41CC-AD37-CE7F8B308159}" dt="2025-03-25T14:10:08.273" v="42" actId="20577"/>
      <pc:docMkLst>
        <pc:docMk/>
      </pc:docMkLst>
      <pc:sldChg chg="modSp">
        <pc:chgData name="Stéphane Vermette" userId="e0ef5f18-deb0-4f7b-8662-381eb878dd9d" providerId="ADAL" clId="{D25CCA3B-5961-41CC-AD37-CE7F8B308159}" dt="2025-03-25T14:08:07.891" v="5" actId="20577"/>
        <pc:sldMkLst>
          <pc:docMk/>
          <pc:sldMk cId="3351873961" sldId="276"/>
        </pc:sldMkLst>
        <pc:spChg chg="mod">
          <ac:chgData name="Stéphane Vermette" userId="e0ef5f18-deb0-4f7b-8662-381eb878dd9d" providerId="ADAL" clId="{D25CCA3B-5961-41CC-AD37-CE7F8B308159}" dt="2025-03-25T14:08:07.891" v="5" actId="20577"/>
          <ac:spMkLst>
            <pc:docMk/>
            <pc:sldMk cId="3351873961" sldId="276"/>
            <ac:spMk id="8" creationId="{EE90DBB1-AA22-3F3C-8ABD-46A8F0C53A73}"/>
          </ac:spMkLst>
        </pc:spChg>
      </pc:sldChg>
      <pc:sldChg chg="modSp">
        <pc:chgData name="Stéphane Vermette" userId="e0ef5f18-deb0-4f7b-8662-381eb878dd9d" providerId="ADAL" clId="{D25CCA3B-5961-41CC-AD37-CE7F8B308159}" dt="2025-03-25T14:08:33.172" v="9" actId="20577"/>
        <pc:sldMkLst>
          <pc:docMk/>
          <pc:sldMk cId="3542182706" sldId="278"/>
        </pc:sldMkLst>
        <pc:spChg chg="mod">
          <ac:chgData name="Stéphane Vermette" userId="e0ef5f18-deb0-4f7b-8662-381eb878dd9d" providerId="ADAL" clId="{D25CCA3B-5961-41CC-AD37-CE7F8B308159}" dt="2025-03-25T14:08:33.172" v="9" actId="20577"/>
          <ac:spMkLst>
            <pc:docMk/>
            <pc:sldMk cId="3542182706" sldId="278"/>
            <ac:spMk id="8" creationId="{76E61DCD-D0CB-290E-0E16-F6014B7DA0CA}"/>
          </ac:spMkLst>
        </pc:spChg>
      </pc:sldChg>
      <pc:sldChg chg="modSp">
        <pc:chgData name="Stéphane Vermette" userId="e0ef5f18-deb0-4f7b-8662-381eb878dd9d" providerId="ADAL" clId="{D25CCA3B-5961-41CC-AD37-CE7F8B308159}" dt="2025-03-25T14:08:43.306" v="11" actId="20577"/>
        <pc:sldMkLst>
          <pc:docMk/>
          <pc:sldMk cId="144167339" sldId="279"/>
        </pc:sldMkLst>
        <pc:spChg chg="mod">
          <ac:chgData name="Stéphane Vermette" userId="e0ef5f18-deb0-4f7b-8662-381eb878dd9d" providerId="ADAL" clId="{D25CCA3B-5961-41CC-AD37-CE7F8B308159}" dt="2025-03-25T14:08:43.306" v="11" actId="20577"/>
          <ac:spMkLst>
            <pc:docMk/>
            <pc:sldMk cId="144167339" sldId="279"/>
            <ac:spMk id="8" creationId="{162CF327-CD39-3A8C-EC3C-6D61568986E0}"/>
          </ac:spMkLst>
        </pc:spChg>
      </pc:sldChg>
      <pc:sldChg chg="modSp">
        <pc:chgData name="Stéphane Vermette" userId="e0ef5f18-deb0-4f7b-8662-381eb878dd9d" providerId="ADAL" clId="{D25CCA3B-5961-41CC-AD37-CE7F8B308159}" dt="2025-03-25T14:08:59.851" v="14" actId="20577"/>
        <pc:sldMkLst>
          <pc:docMk/>
          <pc:sldMk cId="3338118336" sldId="280"/>
        </pc:sldMkLst>
        <pc:spChg chg="mod">
          <ac:chgData name="Stéphane Vermette" userId="e0ef5f18-deb0-4f7b-8662-381eb878dd9d" providerId="ADAL" clId="{D25CCA3B-5961-41CC-AD37-CE7F8B308159}" dt="2025-03-25T14:08:59.851" v="14" actId="20577"/>
          <ac:spMkLst>
            <pc:docMk/>
            <pc:sldMk cId="3338118336" sldId="280"/>
            <ac:spMk id="8" creationId="{1DFB68B5-DDB3-A394-64F3-E352B780CBE1}"/>
          </ac:spMkLst>
        </pc:spChg>
      </pc:sldChg>
      <pc:sldChg chg="modSp">
        <pc:chgData name="Stéphane Vermette" userId="e0ef5f18-deb0-4f7b-8662-381eb878dd9d" providerId="ADAL" clId="{D25CCA3B-5961-41CC-AD37-CE7F8B308159}" dt="2025-03-25T14:09:20.106" v="15" actId="20577"/>
        <pc:sldMkLst>
          <pc:docMk/>
          <pc:sldMk cId="3217610975" sldId="283"/>
        </pc:sldMkLst>
        <pc:spChg chg="mod">
          <ac:chgData name="Stéphane Vermette" userId="e0ef5f18-deb0-4f7b-8662-381eb878dd9d" providerId="ADAL" clId="{D25CCA3B-5961-41CC-AD37-CE7F8B308159}" dt="2025-03-25T14:09:20.106" v="15" actId="20577"/>
          <ac:spMkLst>
            <pc:docMk/>
            <pc:sldMk cId="3217610975" sldId="283"/>
            <ac:spMk id="8" creationId="{4EDB95F0-1EC5-4D5D-82DD-9CD70F898AFF}"/>
          </ac:spMkLst>
        </pc:spChg>
      </pc:sldChg>
      <pc:sldChg chg="modSp">
        <pc:chgData name="Stéphane Vermette" userId="e0ef5f18-deb0-4f7b-8662-381eb878dd9d" providerId="ADAL" clId="{D25CCA3B-5961-41CC-AD37-CE7F8B308159}" dt="2025-03-25T14:09:39.759" v="21" actId="20577"/>
        <pc:sldMkLst>
          <pc:docMk/>
          <pc:sldMk cId="1130610947" sldId="284"/>
        </pc:sldMkLst>
        <pc:spChg chg="mod">
          <ac:chgData name="Stéphane Vermette" userId="e0ef5f18-deb0-4f7b-8662-381eb878dd9d" providerId="ADAL" clId="{D25CCA3B-5961-41CC-AD37-CE7F8B308159}" dt="2025-03-25T14:09:39.759" v="21" actId="20577"/>
          <ac:spMkLst>
            <pc:docMk/>
            <pc:sldMk cId="1130610947" sldId="284"/>
            <ac:spMk id="8" creationId="{B702659B-9A1A-EE3F-85BE-4A2F2EC72C5E}"/>
          </ac:spMkLst>
        </pc:spChg>
      </pc:sldChg>
      <pc:sldChg chg="modSp">
        <pc:chgData name="Stéphane Vermette" userId="e0ef5f18-deb0-4f7b-8662-381eb878dd9d" providerId="ADAL" clId="{D25CCA3B-5961-41CC-AD37-CE7F8B308159}" dt="2025-03-25T14:10:08.273" v="42" actId="20577"/>
        <pc:sldMkLst>
          <pc:docMk/>
          <pc:sldMk cId="2702369184" sldId="285"/>
        </pc:sldMkLst>
        <pc:spChg chg="mod">
          <ac:chgData name="Stéphane Vermette" userId="e0ef5f18-deb0-4f7b-8662-381eb878dd9d" providerId="ADAL" clId="{D25CCA3B-5961-41CC-AD37-CE7F8B308159}" dt="2025-03-25T14:10:08.273" v="42" actId="20577"/>
          <ac:spMkLst>
            <pc:docMk/>
            <pc:sldMk cId="2702369184" sldId="285"/>
            <ac:spMk id="8" creationId="{90CD2B7A-456D-8F09-47AE-7031950A0A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091-0208-40DA-848B-4EA0E28FE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0B7B8-039E-4A1A-980B-ACEE102C5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81872-74C5-4083-BA08-DA78CD6D7AE6}"/>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D37F484F-61FA-4C3D-8D58-A91517764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1A941-86CC-400B-9E07-78EEF599DBAB}"/>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257349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637D-594C-4963-8036-26794792D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87019-1522-41A0-AC5B-8DEBB0F0D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E7440-DCD0-4491-A212-96696C42D1EC}"/>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CE5B3DBC-B72A-4406-B09E-3D73D1CF0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6C284-4AA7-40B7-AF02-DB54FA0ABB38}"/>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62420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1C5D4-977B-435D-8C7A-7FCA9F702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496952-DF2C-40C6-899C-3425B1DCB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33747-C4C7-4BF7-8884-8B33A4B408CB}"/>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384BD1CF-E4B4-4F17-BABF-025C36423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607C0-7183-41B2-9175-A76987CBD5E7}"/>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283743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E520-7F05-4881-9241-DA2B45142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5A5FC-8EAE-4914-BE00-5EDD671B1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9616C-F86A-4A79-98C7-044CD574B0DE}"/>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3F791D4F-6BE7-4C8F-A795-CEC016C2A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28712-FD9A-4255-8FC9-02C9D23F4FC3}"/>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237927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701C-73FD-4942-BFE7-73C0565B9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89801C-5A56-4FFE-9EEE-C2656A5BB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8A47FC-F0DB-4479-8302-E993B2B2DC3B}"/>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0919062E-ACAF-4290-A745-F1E6F611F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4D300-A96D-4C68-B733-39A0B4132311}"/>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9255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9E5B-D825-4891-932A-0760251F2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A941F-5C26-4239-B9D5-BC4DF50C46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D0D3A6-9B74-4A26-8EEE-FC11094241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BC9E00-DA7A-458D-8DEF-8BD6BA978546}"/>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6" name="Footer Placeholder 5">
            <a:extLst>
              <a:ext uri="{FF2B5EF4-FFF2-40B4-BE49-F238E27FC236}">
                <a16:creationId xmlns:a16="http://schemas.microsoft.com/office/drawing/2014/main" id="{1E98BAB0-60A7-4CF9-BE3F-AB23B3DA8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7B3AF-E7E2-451C-8FC6-D8F7B36E6F16}"/>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164133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BE0A-A067-4DFB-B3E0-BD61F3976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95FB0-49AD-432C-9655-EB64F15FE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A40089-E431-4442-B172-4DDDF7B175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07CDCC-331E-4B0D-8F61-8A3D7AD95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9426FC-50F6-4016-8228-A8CCF23EC0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E50B2-0F3C-44CB-A18E-0607D8F1D744}"/>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8" name="Footer Placeholder 7">
            <a:extLst>
              <a:ext uri="{FF2B5EF4-FFF2-40B4-BE49-F238E27FC236}">
                <a16:creationId xmlns:a16="http://schemas.microsoft.com/office/drawing/2014/main" id="{5EF9200D-9B0B-4B43-B26D-E694E9DB10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6BD8CA-8F0A-4BC7-A67E-DCF4E931D0BF}"/>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128778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C06A-70FA-45BC-9475-15ABAA495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6342D-7D04-4648-BB51-B6BA4E091049}"/>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4" name="Footer Placeholder 3">
            <a:extLst>
              <a:ext uri="{FF2B5EF4-FFF2-40B4-BE49-F238E27FC236}">
                <a16:creationId xmlns:a16="http://schemas.microsoft.com/office/drawing/2014/main" id="{865E937C-2255-4D21-B6C8-81666CD74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C3AF-E484-40BE-B315-0D43227FCDF7}"/>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55493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6570E-A7D6-4833-A911-C02C6EFC63F2}"/>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3" name="Footer Placeholder 2">
            <a:extLst>
              <a:ext uri="{FF2B5EF4-FFF2-40B4-BE49-F238E27FC236}">
                <a16:creationId xmlns:a16="http://schemas.microsoft.com/office/drawing/2014/main" id="{203F5DBC-7C78-4937-9A9E-B59EB054C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091F2-467B-40AC-9D00-02B782D574E4}"/>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241195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2799-8A17-46A8-A307-D11D34D7F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CAAE2D-1A1F-460A-BF50-B989B0AAD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B2CFC-B34E-4463-924A-EB961C7C4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F0130-BE8E-46B7-A036-C26FCA794FFC}"/>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6" name="Footer Placeholder 5">
            <a:extLst>
              <a:ext uri="{FF2B5EF4-FFF2-40B4-BE49-F238E27FC236}">
                <a16:creationId xmlns:a16="http://schemas.microsoft.com/office/drawing/2014/main" id="{68B493E0-74E5-49E2-A3B8-96813BD17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75852-3795-43D4-A512-018AC1E930A4}"/>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364045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74B-AEB7-4961-AE46-58288FE1C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FCAF6A-8735-4114-9AB7-A12F4D961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5AF66A-55CC-4A04-9C3A-9CDBC5A2E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D2A55-7231-4C24-9835-6591DF3BE0BC}"/>
              </a:ext>
            </a:extLst>
          </p:cNvPr>
          <p:cNvSpPr>
            <a:spLocks noGrp="1"/>
          </p:cNvSpPr>
          <p:nvPr>
            <p:ph type="dt" sz="half" idx="10"/>
          </p:nvPr>
        </p:nvSpPr>
        <p:spPr/>
        <p:txBody>
          <a:bodyPr/>
          <a:lstStyle/>
          <a:p>
            <a:fld id="{020957FD-D93A-49B3-8222-5B37936201C5}" type="datetimeFigureOut">
              <a:rPr lang="en-US" smtClean="0"/>
              <a:t>3/25/2025</a:t>
            </a:fld>
            <a:endParaRPr lang="en-US"/>
          </a:p>
        </p:txBody>
      </p:sp>
      <p:sp>
        <p:nvSpPr>
          <p:cNvPr id="6" name="Footer Placeholder 5">
            <a:extLst>
              <a:ext uri="{FF2B5EF4-FFF2-40B4-BE49-F238E27FC236}">
                <a16:creationId xmlns:a16="http://schemas.microsoft.com/office/drawing/2014/main" id="{7688213C-F582-4CA2-9258-C869AC0F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C3701-82F3-49B9-A346-BDDAF323D45E}"/>
              </a:ext>
            </a:extLst>
          </p:cNvPr>
          <p:cNvSpPr>
            <a:spLocks noGrp="1"/>
          </p:cNvSpPr>
          <p:nvPr>
            <p:ph type="sldNum" sz="quarter" idx="12"/>
          </p:nvPr>
        </p:nvSpPr>
        <p:spPr/>
        <p:txBody>
          <a:bodyPr/>
          <a:lstStyle/>
          <a:p>
            <a:fld id="{CB099DDF-DD80-40A2-84E6-2EE0D5F59C0B}" type="slidenum">
              <a:rPr lang="en-US" smtClean="0"/>
              <a:t>‹#›</a:t>
            </a:fld>
            <a:endParaRPr lang="en-US"/>
          </a:p>
        </p:txBody>
      </p:sp>
    </p:spTree>
    <p:extLst>
      <p:ext uri="{BB962C8B-B14F-4D97-AF65-F5344CB8AC3E}">
        <p14:creationId xmlns:p14="http://schemas.microsoft.com/office/powerpoint/2010/main" val="96279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57BEB2-2299-4CAD-AE43-041AD8B31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60A582-36E0-46C5-A7E1-11D5177EA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57A0A-0934-4361-BB71-85EC4DE3C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957FD-D93A-49B3-8222-5B37936201C5}" type="datetimeFigureOut">
              <a:rPr lang="en-US" smtClean="0"/>
              <a:t>3/25/2025</a:t>
            </a:fld>
            <a:endParaRPr lang="en-US"/>
          </a:p>
        </p:txBody>
      </p:sp>
      <p:sp>
        <p:nvSpPr>
          <p:cNvPr id="5" name="Footer Placeholder 4">
            <a:extLst>
              <a:ext uri="{FF2B5EF4-FFF2-40B4-BE49-F238E27FC236}">
                <a16:creationId xmlns:a16="http://schemas.microsoft.com/office/drawing/2014/main" id="{1DC71A1C-6574-40F4-B753-3B8764476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E2679-A1F0-4838-8DA1-46B47A755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99DDF-DD80-40A2-84E6-2EE0D5F59C0B}" type="slidenum">
              <a:rPr lang="en-US" smtClean="0"/>
              <a:t>‹#›</a:t>
            </a:fld>
            <a:endParaRPr lang="en-US"/>
          </a:p>
        </p:txBody>
      </p:sp>
    </p:spTree>
    <p:extLst>
      <p:ext uri="{BB962C8B-B14F-4D97-AF65-F5344CB8AC3E}">
        <p14:creationId xmlns:p14="http://schemas.microsoft.com/office/powerpoint/2010/main" val="140946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77C7AA72-210A-4AB6-9C99-8D69CC66C8FF}"/>
              </a:ext>
            </a:extLst>
          </p:cNvPr>
          <p:cNvSpPr>
            <a:spLocks noGrp="1"/>
          </p:cNvSpPr>
          <p:nvPr>
            <p:ph type="title"/>
            <p:custDataLst>
              <p:tags r:id="rId1"/>
            </p:custDataLst>
          </p:nvPr>
        </p:nvSpPr>
        <p:spPr>
          <a:xfrm>
            <a:off x="643468" y="643467"/>
            <a:ext cx="10845526" cy="5351752"/>
          </a:xfrm>
        </p:spPr>
        <p:txBody>
          <a:bodyPr vert="horz" lIns="91440" tIns="45720" rIns="91440" bIns="45720" rtlCol="0" anchor="ctr">
            <a:normAutofit/>
          </a:bodyPr>
          <a:lstStyle/>
          <a:p>
            <a:pPr algn="ctr"/>
            <a:r>
              <a:rPr lang="fr-CA" sz="3600" dirty="0"/>
              <a:t>L’histoire des Ministères en Français </a:t>
            </a:r>
            <a:br>
              <a:rPr lang="fr-CA" sz="3600" dirty="0"/>
            </a:br>
            <a:br>
              <a:rPr lang="fr-CA" sz="3600" dirty="0"/>
            </a:br>
            <a:r>
              <a:rPr lang="fr-CA" sz="3600" dirty="0"/>
              <a:t>en 17 diapos</a:t>
            </a:r>
            <a:endParaRPr lang="en-US" sz="3600" kern="1200" dirty="0">
              <a:solidFill>
                <a:schemeClr val="tx1"/>
              </a:solidFill>
              <a:latin typeface="+mj-lt"/>
              <a:ea typeface="+mj-ea"/>
              <a:cs typeface="+mj-cs"/>
            </a:endParaRPr>
          </a:p>
        </p:txBody>
      </p:sp>
    </p:spTree>
    <p:extLst>
      <p:ext uri="{BB962C8B-B14F-4D97-AF65-F5344CB8AC3E}">
        <p14:creationId xmlns:p14="http://schemas.microsoft.com/office/powerpoint/2010/main" val="36581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C692C9-9EDC-80D7-042F-108EC033B110}"/>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D39B601-D5AD-5AEA-FB4D-3FAD1CF2D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B88A0CD-6A67-377F-B3F0-B944F314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4EDB95F0-1EC5-4D5D-82DD-9CD70F898AFF}"/>
              </a:ext>
            </a:extLst>
          </p:cNvPr>
          <p:cNvSpPr>
            <a:spLocks noGrp="1"/>
          </p:cNvSpPr>
          <p:nvPr>
            <p:ph type="title"/>
            <p:custDataLst>
              <p:tags r:id="rId1"/>
            </p:custDataLst>
          </p:nvPr>
        </p:nvSpPr>
        <p:spPr>
          <a:xfrm>
            <a:off x="650045" y="795988"/>
            <a:ext cx="10647219" cy="5512714"/>
          </a:xfrm>
        </p:spPr>
        <p:txBody>
          <a:bodyPr vert="horz" lIns="91440" tIns="45720" rIns="91440" bIns="45720" rtlCol="0" anchor="ctr">
            <a:noAutofit/>
          </a:bodyPr>
          <a:lstStyle/>
          <a:p>
            <a:r>
              <a:rPr lang="fr-CA" sz="2800" dirty="0">
                <a:solidFill>
                  <a:srgbClr val="231F20"/>
                </a:solidFill>
                <a:ea typeface="Calibri" panose="020F0502020204030204" pitchFamily="34" charset="0"/>
                <a:cs typeface="Times New Roman" panose="02020603050405020304" pitchFamily="18" charset="0"/>
              </a:rPr>
              <a:t>Entre </a:t>
            </a:r>
            <a:r>
              <a:rPr lang="fr-CA" sz="2800" dirty="0">
                <a:solidFill>
                  <a:srgbClr val="231F20"/>
                </a:solidFill>
                <a:ea typeface="Times New Roman" panose="02020603050405020304" pitchFamily="18" charset="0"/>
                <a:cs typeface="Times New Roman" panose="02020603050405020304" pitchFamily="18" charset="0"/>
              </a:rPr>
              <a:t>1930 et 1950:</a:t>
            </a: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 </a:t>
            </a:r>
            <a:r>
              <a:rPr lang="fr-CA" sz="2800" dirty="0">
                <a:solidFill>
                  <a:srgbClr val="231F20"/>
                </a:solidFill>
                <a:ea typeface="Calibri" panose="020F0502020204030204" pitchFamily="34" charset="0"/>
                <a:cs typeface="Times New Roman" panose="02020603050405020304" pitchFamily="18" charset="0"/>
              </a:rPr>
              <a:t>fermeture de toutes les écoles, sauf l’Institut de </a:t>
            </a:r>
            <a:r>
              <a:rPr lang="fr-CA" sz="2800" dirty="0" err="1">
                <a:solidFill>
                  <a:srgbClr val="231F20"/>
                </a:solidFill>
                <a:ea typeface="Calibri" panose="020F0502020204030204" pitchFamily="34" charset="0"/>
                <a:cs typeface="Times New Roman" panose="02020603050405020304" pitchFamily="18" charset="0"/>
              </a:rPr>
              <a:t>Pointe-aux</a:t>
            </a:r>
            <a:r>
              <a:rPr lang="fr-CA" sz="2800" dirty="0">
                <a:solidFill>
                  <a:srgbClr val="231F20"/>
                </a:solidFill>
                <a:ea typeface="Calibri" panose="020F0502020204030204" pitchFamily="34" charset="0"/>
                <a:cs typeface="Times New Roman" panose="02020603050405020304" pitchFamily="18" charset="0"/>
              </a:rPr>
              <a:t>-			Trembles</a:t>
            </a:r>
            <a:br>
              <a:rPr lang="fr-CA" sz="2800" dirty="0">
                <a:solidFill>
                  <a:srgbClr val="231F20"/>
                </a:solidFill>
                <a:ea typeface="Calibri" panose="020F0502020204030204" pitchFamily="34" charset="0"/>
                <a:cs typeface="Times New Roman" panose="02020603050405020304" pitchFamily="18" charset="0"/>
              </a:rPr>
            </a:br>
            <a:r>
              <a:rPr lang="fr-CA" sz="2800" dirty="0">
                <a:solidFill>
                  <a:srgbClr val="231F20"/>
                </a:solidFill>
                <a:ea typeface="Calibri" panose="020F0502020204030204" pitchFamily="34" charset="0"/>
                <a:cs typeface="Times New Roman" panose="02020603050405020304" pitchFamily="18" charset="0"/>
              </a:rPr>
              <a:t> 	</a:t>
            </a:r>
            <a:br>
              <a:rPr lang="fr-CA" sz="2800" dirty="0">
                <a:solidFill>
                  <a:srgbClr val="231F20"/>
                </a:solidFill>
                <a:ea typeface="Calibri" panose="020F0502020204030204" pitchFamily="34" charset="0"/>
                <a:cs typeface="Times New Roman" panose="02020603050405020304" pitchFamily="18" charset="0"/>
              </a:rPr>
            </a:br>
            <a:r>
              <a:rPr lang="fr-CA" sz="2800" dirty="0">
                <a:solidFill>
                  <a:srgbClr val="231F20"/>
                </a:solidFill>
                <a:ea typeface="Calibri" panose="020F0502020204030204" pitchFamily="34" charset="0"/>
                <a:cs typeface="Times New Roman" panose="02020603050405020304" pitchFamily="18" charset="0"/>
              </a:rPr>
              <a:t>	- élimination du module de formation théologique en français </a:t>
            </a:r>
            <a:br>
              <a:rPr lang="fr-CA" sz="2800" dirty="0">
                <a:solidFill>
                  <a:srgbClr val="231F20"/>
                </a:solidFill>
                <a:ea typeface="Calibri" panose="020F0502020204030204" pitchFamily="34" charset="0"/>
                <a:cs typeface="Times New Roman" panose="02020603050405020304" pitchFamily="18" charset="0"/>
              </a:rPr>
            </a:br>
            <a:br>
              <a:rPr lang="fr-CA" sz="2800" dirty="0">
                <a:solidFill>
                  <a:srgbClr val="231F20"/>
                </a:solidFill>
                <a:ea typeface="Calibri" panose="020F0502020204030204" pitchFamily="34" charset="0"/>
                <a:cs typeface="Times New Roman" panose="02020603050405020304" pitchFamily="18" charset="0"/>
              </a:rPr>
            </a:br>
            <a:r>
              <a:rPr lang="fr-CA" sz="2800" dirty="0">
                <a:solidFill>
                  <a:srgbClr val="231F20"/>
                </a:solidFill>
                <a:ea typeface="Calibri" panose="020F0502020204030204" pitchFamily="34" charset="0"/>
                <a:cs typeface="Times New Roman" panose="02020603050405020304" pitchFamily="18" charset="0"/>
              </a:rPr>
              <a:t>	- diminution du soutien à la mission francophone</a:t>
            </a:r>
            <a:br>
              <a:rPr lang="fr-CA" sz="2800" dirty="0">
                <a:solidFill>
                  <a:srgbClr val="231F20"/>
                </a:solidFill>
                <a:ea typeface="Calibri" panose="020F0502020204030204" pitchFamily="34" charset="0"/>
                <a:cs typeface="Times New Roman" panose="02020603050405020304" pitchFamily="18" charset="0"/>
              </a:rPr>
            </a:br>
            <a:br>
              <a:rPr lang="fr-CA" sz="2800" dirty="0">
                <a:solidFill>
                  <a:srgbClr val="231F20"/>
                </a:solidFill>
                <a:ea typeface="Calibri" panose="020F0502020204030204" pitchFamily="34" charset="0"/>
                <a:cs typeface="Times New Roman" panose="02020603050405020304" pitchFamily="18" charset="0"/>
              </a:rPr>
            </a:br>
            <a:br>
              <a:rPr lang="fr-CA" sz="2800" dirty="0">
                <a:solidFill>
                  <a:srgbClr val="231F20"/>
                </a:solidFill>
                <a:ea typeface="Calibri" panose="020F0502020204030204" pitchFamily="34"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Les francophones protestants sont progressivement assimilés dans le monde anglophone.</a:t>
            </a:r>
            <a:endParaRPr lang="fr-CA" sz="2800" kern="1200" dirty="0">
              <a:solidFill>
                <a:schemeClr val="tx1"/>
              </a:solidFill>
            </a:endParaRPr>
          </a:p>
        </p:txBody>
      </p:sp>
    </p:spTree>
    <p:extLst>
      <p:ext uri="{BB962C8B-B14F-4D97-AF65-F5344CB8AC3E}">
        <p14:creationId xmlns:p14="http://schemas.microsoft.com/office/powerpoint/2010/main" val="32176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AF267-F699-C132-51C6-66218766FEBD}"/>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C0609EE-A82D-F3D5-10B2-9E8C42EC1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EFEDD90-8560-DB6D-002B-A3042C72A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B702659B-9A1A-EE3F-85BE-4A2F2EC72C5E}"/>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500" u="sng" dirty="0"/>
              <a:t>Le déclin</a:t>
            </a:r>
            <a:br>
              <a:rPr lang="fr-CA" sz="2500" dirty="0"/>
            </a:br>
            <a:br>
              <a:rPr lang="fr-CA" sz="2500" dirty="0"/>
            </a:br>
            <a:r>
              <a:rPr lang="fr-CA" sz="2500" dirty="0"/>
              <a:t>En 1900: 70 pasteurs francophones; une centaine de points de mission</a:t>
            </a:r>
            <a:br>
              <a:rPr lang="fr-CA" sz="2500" dirty="0"/>
            </a:br>
            <a:br>
              <a:rPr lang="fr-CA" sz="2500" dirty="0"/>
            </a:br>
            <a:r>
              <a:rPr lang="fr-CA" sz="2500" dirty="0"/>
              <a:t>En 1925: 45 paroisses; une quarantaine de postes de mission</a:t>
            </a:r>
            <a:br>
              <a:rPr lang="fr-CA" sz="2500" dirty="0"/>
            </a:br>
            <a:br>
              <a:rPr lang="fr-CA" sz="2500" dirty="0"/>
            </a:br>
            <a:r>
              <a:rPr lang="fr-CA" sz="2500" dirty="0"/>
              <a:t>En 1931: 11 581 protestants d’origine canadienne-française</a:t>
            </a:r>
            <a:br>
              <a:rPr lang="fr-CA" sz="2500" dirty="0"/>
            </a:br>
            <a:br>
              <a:rPr lang="fr-CA" sz="2500" dirty="0"/>
            </a:br>
            <a:r>
              <a:rPr lang="fr-CA" sz="2500" dirty="0"/>
              <a:t>En 1940: 30 pasteurs francophones; 11 paroisses; 4 600 fidèles d’origine canadienne-française</a:t>
            </a:r>
            <a:endParaRPr lang="fr-CA" sz="2500" kern="1200" dirty="0">
              <a:solidFill>
                <a:schemeClr val="tx1"/>
              </a:solidFill>
            </a:endParaRPr>
          </a:p>
        </p:txBody>
      </p:sp>
      <p:pic>
        <p:nvPicPr>
          <p:cNvPr id="4" name="Image 3">
            <a:extLst>
              <a:ext uri="{FF2B5EF4-FFF2-40B4-BE49-F238E27FC236}">
                <a16:creationId xmlns:a16="http://schemas.microsoft.com/office/drawing/2014/main" id="{12C8EE00-0C06-9EA1-2D48-4F46FCBE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1719858"/>
            <a:ext cx="5955581" cy="3664973"/>
          </a:xfrm>
          <a:prstGeom prst="rect">
            <a:avLst/>
          </a:prstGeom>
        </p:spPr>
      </p:pic>
    </p:spTree>
    <p:extLst>
      <p:ext uri="{BB962C8B-B14F-4D97-AF65-F5344CB8AC3E}">
        <p14:creationId xmlns:p14="http://schemas.microsoft.com/office/powerpoint/2010/main" val="11306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F56689-4145-AF6C-D701-D233EE047156}"/>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F0FDB2D-CB78-9FF7-E4AF-EE076C4F8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3DC3AC3-87DE-9EE2-2434-3FCB8BC21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90CD2B7A-456D-8F09-47AE-7031950A0AC8}"/>
              </a:ext>
            </a:extLst>
          </p:cNvPr>
          <p:cNvSpPr>
            <a:spLocks noGrp="1"/>
          </p:cNvSpPr>
          <p:nvPr>
            <p:ph type="title"/>
            <p:custDataLst>
              <p:tags r:id="rId1"/>
            </p:custDataLst>
          </p:nvPr>
        </p:nvSpPr>
        <p:spPr>
          <a:xfrm>
            <a:off x="650045" y="795988"/>
            <a:ext cx="10661967" cy="5512714"/>
          </a:xfrm>
        </p:spPr>
        <p:txBody>
          <a:bodyPr vert="horz" lIns="91440" tIns="45720" rIns="91440" bIns="45720" rtlCol="0" anchor="ctr">
            <a:noAutofit/>
          </a:bodyPr>
          <a:lstStyle/>
          <a:p>
            <a:r>
              <a:rPr lang="fr-CA" sz="2800" dirty="0">
                <a:solidFill>
                  <a:srgbClr val="231F20"/>
                </a:solidFill>
                <a:ea typeface="Times New Roman" panose="02020603050405020304" pitchFamily="18" charset="0"/>
                <a:cs typeface="Times New Roman" panose="02020603050405020304" pitchFamily="18" charset="0"/>
              </a:rPr>
              <a:t>1971-1979: Période de collaboration étroite entre les paroisses et les pasteurs francophones anglicans, luthériens, presbytériens et de l’Église Unie. </a:t>
            </a: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Ce mouvement unitaire se continuera au sein de l’Église Unie pour donner naissance à la Zone pastorale francophone.</a:t>
            </a: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Par la suite, différentes structures à l’intérieur de l’Église Unie, comme le </a:t>
            </a:r>
            <a:r>
              <a:rPr lang="fr-CA" sz="2800" dirty="0" err="1">
                <a:solidFill>
                  <a:srgbClr val="231F20"/>
                </a:solidFill>
                <a:ea typeface="Times New Roman" panose="02020603050405020304" pitchFamily="18" charset="0"/>
                <a:cs typeface="Times New Roman" panose="02020603050405020304" pitchFamily="18" charset="0"/>
              </a:rPr>
              <a:t>Working</a:t>
            </a:r>
            <a:r>
              <a:rPr lang="fr-CA" sz="2800" dirty="0">
                <a:solidFill>
                  <a:srgbClr val="231F20"/>
                </a:solidFill>
                <a:ea typeface="Times New Roman" panose="02020603050405020304" pitchFamily="18" charset="0"/>
                <a:cs typeface="Times New Roman" panose="02020603050405020304" pitchFamily="18" charset="0"/>
              </a:rPr>
              <a:t> Unit for the Ministry in French (WUMF) et l’Unité des Ministères en français (UMIF), contribueront au développement de ressources et la promotion des francophones. </a:t>
            </a:r>
            <a:endParaRPr lang="fr-CA" sz="2800" kern="1200" dirty="0">
              <a:solidFill>
                <a:schemeClr val="tx1"/>
              </a:solidFill>
            </a:endParaRPr>
          </a:p>
        </p:txBody>
      </p:sp>
    </p:spTree>
    <p:extLst>
      <p:ext uri="{BB962C8B-B14F-4D97-AF65-F5344CB8AC3E}">
        <p14:creationId xmlns:p14="http://schemas.microsoft.com/office/powerpoint/2010/main" val="27023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E0C7B8-5D31-FE08-3B63-A19563C6B089}"/>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C236943-3D3F-1D9D-5662-85654369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12911F6-6F57-B60E-1D38-881CE642F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36B05F9A-09EA-3C95-6F7F-A1E051B4AB85}"/>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solidFill>
                  <a:srgbClr val="231F20"/>
                </a:solidFill>
                <a:ea typeface="Calibri" panose="020F0502020204030204" pitchFamily="34" charset="0"/>
                <a:cs typeface="Times New Roman" panose="02020603050405020304" pitchFamily="18" charset="0"/>
              </a:rPr>
              <a:t>En 1985, un consistoire non territorial regroupant presque toutes les paroisses francophones, le Consistoire laurentien est créé à l’intérieur du Synode Montréal et Ottawa. </a:t>
            </a:r>
            <a:br>
              <a:rPr lang="fr-CA" sz="2800" dirty="0">
                <a:solidFill>
                  <a:srgbClr val="231F20"/>
                </a:solidFill>
                <a:ea typeface="Calibri" panose="020F0502020204030204" pitchFamily="34" charset="0"/>
                <a:cs typeface="Times New Roman" panose="02020603050405020304" pitchFamily="18" charset="0"/>
              </a:rPr>
            </a:br>
            <a:br>
              <a:rPr lang="fr-CA" sz="2800" dirty="0">
                <a:solidFill>
                  <a:srgbClr val="231F20"/>
                </a:solidFill>
                <a:ea typeface="Calibri" panose="020F0502020204030204" pitchFamily="34" charset="0"/>
                <a:cs typeface="Times New Roman" panose="02020603050405020304" pitchFamily="18" charset="0"/>
              </a:rPr>
            </a:br>
            <a:br>
              <a:rPr lang="fr-CA" sz="2800" dirty="0">
                <a:solidFill>
                  <a:srgbClr val="231F20"/>
                </a:solidFill>
                <a:ea typeface="Calibri" panose="020F0502020204030204" pitchFamily="34" charset="0"/>
                <a:cs typeface="Times New Roman" panose="02020603050405020304" pitchFamily="18" charset="0"/>
              </a:rPr>
            </a:br>
            <a:r>
              <a:rPr lang="fr-CA" sz="2800" dirty="0">
                <a:solidFill>
                  <a:srgbClr val="231F20"/>
                </a:solidFill>
                <a:ea typeface="Calibri" panose="020F0502020204030204" pitchFamily="34" charset="0"/>
                <a:cs typeface="Times New Roman" panose="02020603050405020304" pitchFamily="18" charset="0"/>
              </a:rPr>
              <a:t>Le Consistoire laurentien existera jusqu’en 2018.</a:t>
            </a:r>
            <a:endParaRPr lang="fr-CA" sz="2800" kern="1200" dirty="0">
              <a:solidFill>
                <a:schemeClr val="tx1"/>
              </a:solidFill>
            </a:endParaRPr>
          </a:p>
        </p:txBody>
      </p:sp>
      <p:pic>
        <p:nvPicPr>
          <p:cNvPr id="4" name="Image 3">
            <a:extLst>
              <a:ext uri="{FF2B5EF4-FFF2-40B4-BE49-F238E27FC236}">
                <a16:creationId xmlns:a16="http://schemas.microsoft.com/office/drawing/2014/main" id="{E38E8F26-4222-57DA-EE94-ED652DE82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518" y="1567016"/>
            <a:ext cx="4965290" cy="3723968"/>
          </a:xfrm>
          <a:prstGeom prst="rect">
            <a:avLst/>
          </a:prstGeom>
        </p:spPr>
      </p:pic>
    </p:spTree>
    <p:extLst>
      <p:ext uri="{BB962C8B-B14F-4D97-AF65-F5344CB8AC3E}">
        <p14:creationId xmlns:p14="http://schemas.microsoft.com/office/powerpoint/2010/main" val="31436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ED2C7-10F4-1064-F272-6131E63778EE}"/>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8B9DD01-6996-3297-BA14-BA4B16E6E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A8D19-0A08-E765-A55D-7FDB68E67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056658E9-F10C-F02A-F9F8-0B0FB3829032}"/>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En 1998, une entente (finalisée en 2000) est conclue entre l’Université de Montréal et le Collège presbytérien, le Collège diocésain (anglican) et le Séminaire Uni pour la formation théologique en français.</a:t>
            </a:r>
            <a:endParaRPr lang="fr-CA" sz="2800" kern="1200" dirty="0">
              <a:solidFill>
                <a:schemeClr val="tx1"/>
              </a:solidFill>
            </a:endParaRPr>
          </a:p>
        </p:txBody>
      </p:sp>
      <p:pic>
        <p:nvPicPr>
          <p:cNvPr id="4" name="Image 3">
            <a:extLst>
              <a:ext uri="{FF2B5EF4-FFF2-40B4-BE49-F238E27FC236}">
                <a16:creationId xmlns:a16="http://schemas.microsoft.com/office/drawing/2014/main" id="{B55DC223-3A18-4F94-726A-206CD5691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831" y="1961364"/>
            <a:ext cx="4755684" cy="3158885"/>
          </a:xfrm>
          <a:prstGeom prst="rect">
            <a:avLst/>
          </a:prstGeom>
        </p:spPr>
      </p:pic>
    </p:spTree>
    <p:extLst>
      <p:ext uri="{BB962C8B-B14F-4D97-AF65-F5344CB8AC3E}">
        <p14:creationId xmlns:p14="http://schemas.microsoft.com/office/powerpoint/2010/main" val="24479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8C963A-992D-1134-89A0-899D0568AFCD}"/>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D1D832D-8ED3-880A-8B9B-A3B370770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BEDF2B7-13F7-A7A4-38AA-F78117E9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055298CC-3D4A-DE1F-35A2-557207E3CC83}"/>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En 2019, dans la foulée de la restructuration globale de l’Église Unie, la Table des ministères en français est constituée. </a:t>
            </a:r>
            <a:br>
              <a:rPr lang="fr-CA" sz="2800" dirty="0"/>
            </a:br>
            <a:br>
              <a:rPr lang="fr-CA" sz="2800" dirty="0"/>
            </a:br>
            <a:br>
              <a:rPr lang="fr-CA" sz="2800" dirty="0"/>
            </a:br>
            <a:r>
              <a:rPr lang="fr-CA" sz="2800" dirty="0"/>
              <a:t>La Table est une structure parallèle aux nouvelles Régions afin d’assurer l’épanouissement des ministères en français dans l’Église Unie du Canada.</a:t>
            </a:r>
            <a:endParaRPr lang="fr-CA" sz="2800" kern="1200" dirty="0">
              <a:solidFill>
                <a:schemeClr val="tx1"/>
              </a:solidFill>
            </a:endParaRPr>
          </a:p>
        </p:txBody>
      </p:sp>
      <p:pic>
        <p:nvPicPr>
          <p:cNvPr id="4" name="Image 3">
            <a:extLst>
              <a:ext uri="{FF2B5EF4-FFF2-40B4-BE49-F238E27FC236}">
                <a16:creationId xmlns:a16="http://schemas.microsoft.com/office/drawing/2014/main" id="{FD6BDFA0-73F7-9245-A03D-DEE1CF6D8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718" y="1651410"/>
            <a:ext cx="6306212" cy="3555180"/>
          </a:xfrm>
          <a:prstGeom prst="rect">
            <a:avLst/>
          </a:prstGeom>
        </p:spPr>
      </p:pic>
    </p:spTree>
    <p:extLst>
      <p:ext uri="{BB962C8B-B14F-4D97-AF65-F5344CB8AC3E}">
        <p14:creationId xmlns:p14="http://schemas.microsoft.com/office/powerpoint/2010/main" val="14885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7DC1F-A107-A0D5-D354-F6935F490338}"/>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AE60278-911B-026A-D2F5-3911D337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55CCE42-67D1-E533-0B8D-D1303D94A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56C7B8A8-F48D-DABE-DF22-41EAEACEB1BE}"/>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En 2025, il existe 10 paroisses</a:t>
            </a:r>
            <a:br>
              <a:rPr lang="fr-CA" sz="2800" dirty="0"/>
            </a:br>
            <a:r>
              <a:rPr lang="fr-CA" sz="2800" dirty="0"/>
              <a:t>et 4 communautés de foi officiellement reconnues par l’Église Unie du Canada. </a:t>
            </a:r>
            <a:br>
              <a:rPr lang="fr-CA" sz="2800" dirty="0"/>
            </a:br>
            <a:br>
              <a:rPr lang="fr-CA" sz="2800" dirty="0"/>
            </a:br>
            <a:r>
              <a:rPr lang="fr-CA" sz="2800" dirty="0"/>
              <a:t>De plus, plusieurs communautés émergentes, principalement issues de personnes appartenant à des communautés migrantes, ont rejoint l’Église Unie du Canada.  </a:t>
            </a:r>
            <a:endParaRPr lang="fr-CA" sz="2800" kern="1200" dirty="0">
              <a:solidFill>
                <a:schemeClr val="tx1"/>
              </a:solidFill>
            </a:endParaRPr>
          </a:p>
        </p:txBody>
      </p:sp>
      <p:pic>
        <p:nvPicPr>
          <p:cNvPr id="4" name="Image 3">
            <a:extLst>
              <a:ext uri="{FF2B5EF4-FFF2-40B4-BE49-F238E27FC236}">
                <a16:creationId xmlns:a16="http://schemas.microsoft.com/office/drawing/2014/main" id="{B1C220E1-A139-6C55-4960-429E7E571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392" y="1338747"/>
            <a:ext cx="4180506" cy="4180506"/>
          </a:xfrm>
          <a:prstGeom prst="rect">
            <a:avLst/>
          </a:prstGeom>
        </p:spPr>
      </p:pic>
    </p:spTree>
    <p:extLst>
      <p:ext uri="{BB962C8B-B14F-4D97-AF65-F5344CB8AC3E}">
        <p14:creationId xmlns:p14="http://schemas.microsoft.com/office/powerpoint/2010/main" val="7298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2218F-E480-925B-C91C-0543B858BBE6}"/>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4CDDEB6-1608-1470-B9B7-19AAEE856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1B1AC35-6E8E-1391-3DB5-543C8A11B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CE30FBC9-BBDE-3F1F-0466-0E9BD4AB8120}"/>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En 20??: </a:t>
            </a:r>
            <a:br>
              <a:rPr lang="fr-CA" sz="2800" dirty="0"/>
            </a:br>
            <a:br>
              <a:rPr lang="fr-CA" sz="2800" dirty="0"/>
            </a:br>
            <a:r>
              <a:rPr lang="fr-CA" sz="2800" dirty="0"/>
              <a:t>Élection du premier modérateur ou de la première modératrice francophone de l’Église Unie du Canada.</a:t>
            </a:r>
            <a:endParaRPr lang="fr-CA" sz="2800" kern="1200" dirty="0">
              <a:solidFill>
                <a:schemeClr val="tx1"/>
              </a:solidFill>
            </a:endParaRPr>
          </a:p>
        </p:txBody>
      </p:sp>
      <p:pic>
        <p:nvPicPr>
          <p:cNvPr id="4" name="Image 3">
            <a:extLst>
              <a:ext uri="{FF2B5EF4-FFF2-40B4-BE49-F238E27FC236}">
                <a16:creationId xmlns:a16="http://schemas.microsoft.com/office/drawing/2014/main" id="{4A427EFB-3A44-1EBE-0BD2-1CCB67FC2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24" y="1632247"/>
            <a:ext cx="3792254" cy="3597779"/>
          </a:xfrm>
          <a:prstGeom prst="rect">
            <a:avLst/>
          </a:prstGeom>
        </p:spPr>
      </p:pic>
    </p:spTree>
    <p:extLst>
      <p:ext uri="{BB962C8B-B14F-4D97-AF65-F5344CB8AC3E}">
        <p14:creationId xmlns:p14="http://schemas.microsoft.com/office/powerpoint/2010/main" val="18893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77C7AA72-210A-4AB6-9C99-8D69CC66C8FF}"/>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En 1604, la première implantation des Français à l’île de Sainte-Croix est organisée sous la conduite du protestant Pierre Du </a:t>
            </a:r>
            <a:r>
              <a:rPr lang="fr-CA" sz="2800" dirty="0" err="1"/>
              <a:t>Gua</a:t>
            </a:r>
            <a:r>
              <a:rPr lang="fr-CA" sz="2800" dirty="0"/>
              <a:t> de Mons</a:t>
            </a:r>
            <a:r>
              <a:rPr lang="fr-CA" sz="2800" kern="1200" dirty="0">
                <a:solidFill>
                  <a:schemeClr val="tx1"/>
                </a:solidFill>
                <a:effectLst/>
              </a:rPr>
              <a:t>. </a:t>
            </a:r>
            <a:br>
              <a:rPr lang="fr-CA" sz="2800" kern="1200" dirty="0">
                <a:solidFill>
                  <a:schemeClr val="tx1"/>
                </a:solidFill>
                <a:effectLst/>
              </a:rPr>
            </a:br>
            <a:br>
              <a:rPr lang="fr-CA" sz="2800" kern="1200" dirty="0">
                <a:solidFill>
                  <a:schemeClr val="tx1"/>
                </a:solidFill>
                <a:effectLst/>
              </a:rPr>
            </a:br>
            <a:br>
              <a:rPr lang="fr-CA" sz="2800" kern="1200" dirty="0">
                <a:solidFill>
                  <a:schemeClr val="tx1"/>
                </a:solidFill>
              </a:rPr>
            </a:br>
            <a:r>
              <a:rPr lang="fr-CA" sz="2800" kern="1200" dirty="0">
                <a:solidFill>
                  <a:schemeClr val="tx1"/>
                </a:solidFill>
              </a:rPr>
              <a:t>Cependant, les protestants francophones du Canada ne sont pas les descendants directs des huguenots de France. </a:t>
            </a:r>
          </a:p>
        </p:txBody>
      </p:sp>
      <p:pic>
        <p:nvPicPr>
          <p:cNvPr id="4" name="Image 3">
            <a:extLst>
              <a:ext uri="{FF2B5EF4-FFF2-40B4-BE49-F238E27FC236}">
                <a16:creationId xmlns:a16="http://schemas.microsoft.com/office/drawing/2014/main" id="{55B2CAD1-B212-87C3-FF1A-FC182CB9B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457" y="293576"/>
            <a:ext cx="4881093" cy="6270848"/>
          </a:xfrm>
          <a:prstGeom prst="rect">
            <a:avLst/>
          </a:prstGeom>
        </p:spPr>
      </p:pic>
    </p:spTree>
    <p:extLst>
      <p:ext uri="{BB962C8B-B14F-4D97-AF65-F5344CB8AC3E}">
        <p14:creationId xmlns:p14="http://schemas.microsoft.com/office/powerpoint/2010/main" val="20408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A97C66-9860-7EBF-7EC7-1049BC884F4B}"/>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5245399-0C72-DB57-723D-7DEEAB023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C2D3FE8-72F5-AF3B-8A33-3382E0B5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EE90DBB1-AA22-3F3C-8ABD-46A8F0C53A73}"/>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600" kern="1200" dirty="0">
                <a:solidFill>
                  <a:schemeClr val="tx1"/>
                </a:solidFill>
                <a:effectLst/>
                <a:latin typeface="+mj-lt"/>
                <a:ea typeface="+mj-ea"/>
                <a:cs typeface="+mj-cs"/>
              </a:rPr>
              <a:t>En 1839, la Société missionnaire canadienne-française (SMCF) est fondée grâce à l’arrivée de missionnaires suisses et français dans le but </a:t>
            </a:r>
            <a:r>
              <a:rPr lang="fr-CA" sz="2600" kern="1200" dirty="0">
                <a:solidFill>
                  <a:schemeClr val="tx1"/>
                </a:solidFill>
                <a:latin typeface="+mj-lt"/>
                <a:ea typeface="+mj-ea"/>
                <a:cs typeface="+mj-cs"/>
              </a:rPr>
              <a:t>d</a:t>
            </a:r>
            <a:r>
              <a:rPr lang="fr-CA" sz="2600" kern="1200" dirty="0">
                <a:solidFill>
                  <a:schemeClr val="tx1"/>
                </a:solidFill>
                <a:effectLst/>
                <a:latin typeface="+mj-lt"/>
                <a:ea typeface="+mj-ea"/>
                <a:cs typeface="+mj-cs"/>
              </a:rPr>
              <a:t>’évangéliser les francophones au Québec. </a:t>
            </a:r>
            <a:br>
              <a:rPr lang="fr-CA" sz="2600" kern="1200" dirty="0">
                <a:solidFill>
                  <a:schemeClr val="tx1"/>
                </a:solidFill>
                <a:effectLst/>
                <a:latin typeface="+mj-lt"/>
                <a:ea typeface="+mj-ea"/>
                <a:cs typeface="+mj-cs"/>
              </a:rPr>
            </a:br>
            <a:br>
              <a:rPr lang="fr-CA" sz="2600" kern="1200" dirty="0">
                <a:solidFill>
                  <a:schemeClr val="tx1"/>
                </a:solidFill>
                <a:effectLst/>
                <a:latin typeface="+mj-lt"/>
                <a:ea typeface="+mj-ea"/>
                <a:cs typeface="+mj-cs"/>
              </a:rPr>
            </a:br>
            <a:br>
              <a:rPr lang="fr-CA" sz="2600" kern="1200" dirty="0">
                <a:solidFill>
                  <a:schemeClr val="tx1"/>
                </a:solidFill>
                <a:latin typeface="+mj-lt"/>
                <a:ea typeface="+mj-ea"/>
                <a:cs typeface="+mj-cs"/>
              </a:rPr>
            </a:br>
            <a:r>
              <a:rPr lang="fr-CA" sz="2600" kern="1200" dirty="0">
                <a:solidFill>
                  <a:schemeClr val="tx1"/>
                </a:solidFill>
                <a:latin typeface="+mj-lt"/>
                <a:ea typeface="+mj-ea"/>
                <a:cs typeface="+mj-cs"/>
              </a:rPr>
              <a:t>* Olympe </a:t>
            </a:r>
            <a:r>
              <a:rPr lang="fr-CA" sz="2600" kern="1200" dirty="0" err="1">
                <a:solidFill>
                  <a:schemeClr val="tx1"/>
                </a:solidFill>
                <a:latin typeface="+mj-lt"/>
                <a:ea typeface="+mj-ea"/>
                <a:cs typeface="+mj-cs"/>
              </a:rPr>
              <a:t>Hoerner</a:t>
            </a:r>
            <a:r>
              <a:rPr lang="fr-CA" sz="2600" kern="1200" dirty="0">
                <a:solidFill>
                  <a:schemeClr val="tx1"/>
                </a:solidFill>
                <a:latin typeface="+mj-lt"/>
                <a:ea typeface="+mj-ea"/>
                <a:cs typeface="+mj-cs"/>
              </a:rPr>
              <a:t> (Tanner), enseignante et missionnaire protestante, née le 3 octobre 1807 à La Chaux-de-Fonds (Suisse) et décédée le 4 novembre 1854 à Pointe-aux-Trembles (Canada). </a:t>
            </a:r>
          </a:p>
        </p:txBody>
      </p:sp>
      <p:pic>
        <p:nvPicPr>
          <p:cNvPr id="3" name="Image 2">
            <a:extLst>
              <a:ext uri="{FF2B5EF4-FFF2-40B4-BE49-F238E27FC236}">
                <a16:creationId xmlns:a16="http://schemas.microsoft.com/office/drawing/2014/main" id="{47F4B089-A16A-98EA-2EBB-A111D7180C96}"/>
              </a:ext>
            </a:extLst>
          </p:cNvPr>
          <p:cNvPicPr>
            <a:picLocks noChangeAspect="1"/>
          </p:cNvPicPr>
          <p:nvPr/>
        </p:nvPicPr>
        <p:blipFill rotWithShape="1">
          <a:blip r:embed="rId3">
            <a:extLst>
              <a:ext uri="{28A0092B-C50C-407E-A947-70E740481C1C}">
                <a14:useLocalDpi xmlns:a14="http://schemas.microsoft.com/office/drawing/2010/main" val="0"/>
              </a:ext>
            </a:extLst>
          </a:blip>
          <a:srcRect t="11487" r="-1" b="12244"/>
          <a:stretch/>
        </p:blipFill>
        <p:spPr>
          <a:xfrm>
            <a:off x="6655453" y="643467"/>
            <a:ext cx="4843879" cy="5571066"/>
          </a:xfrm>
          <a:prstGeom prst="rect">
            <a:avLst/>
          </a:prstGeom>
        </p:spPr>
      </p:pic>
    </p:spTree>
    <p:extLst>
      <p:ext uri="{BB962C8B-B14F-4D97-AF65-F5344CB8AC3E}">
        <p14:creationId xmlns:p14="http://schemas.microsoft.com/office/powerpoint/2010/main" val="335187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7C9571-604E-797B-ADA5-81CE5823BE70}"/>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BEB74B5-CA6A-D059-421A-0C8AE9361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C21851-53CB-2B9A-591A-9AB17C0A2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ADF6DB12-DFD7-E6A3-82BD-A31D5B98C0CB}"/>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t>Création de nouvelles paroisses et missions protestantes francophones: </a:t>
            </a:r>
            <a:br>
              <a:rPr lang="fr-CA" sz="2800" dirty="0"/>
            </a:br>
            <a:br>
              <a:rPr lang="fr-CA" sz="2800" dirty="0"/>
            </a:br>
            <a:r>
              <a:rPr lang="fr-CA" sz="2800" dirty="0"/>
              <a:t>- Belle-Rivière (Mirabel, 1840)</a:t>
            </a:r>
            <a:br>
              <a:rPr lang="fr-CA" sz="2800" dirty="0"/>
            </a:br>
            <a:br>
              <a:rPr lang="fr-CA" sz="2800" dirty="0"/>
            </a:br>
            <a:r>
              <a:rPr lang="fr-CA" sz="2800" dirty="0"/>
              <a:t>- Saint-Jean (Montréal, 1841) </a:t>
            </a:r>
            <a:br>
              <a:rPr lang="fr-CA" sz="2800" dirty="0"/>
            </a:br>
            <a:br>
              <a:rPr lang="fr-CA" sz="2800" dirty="0"/>
            </a:br>
            <a:r>
              <a:rPr lang="fr-CA" sz="2800" dirty="0"/>
              <a:t>- Saint-Marc (Ottawa, 1867) </a:t>
            </a:r>
            <a:br>
              <a:rPr lang="fr-CA" sz="2800" dirty="0"/>
            </a:br>
            <a:br>
              <a:rPr lang="fr-CA" sz="2800" dirty="0"/>
            </a:br>
            <a:r>
              <a:rPr lang="fr-CA" sz="2800" dirty="0"/>
              <a:t>- Saint-Paul (Namur, 1870)</a:t>
            </a:r>
            <a:endParaRPr lang="fr-CA" sz="2800" kern="1200" dirty="0">
              <a:solidFill>
                <a:schemeClr val="tx1"/>
              </a:solidFill>
            </a:endParaRPr>
          </a:p>
        </p:txBody>
      </p:sp>
      <p:pic>
        <p:nvPicPr>
          <p:cNvPr id="4" name="Image 3">
            <a:extLst>
              <a:ext uri="{FF2B5EF4-FFF2-40B4-BE49-F238E27FC236}">
                <a16:creationId xmlns:a16="http://schemas.microsoft.com/office/drawing/2014/main" id="{AA4FDC9B-0ACD-6011-2AAC-2D686B506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795988"/>
            <a:ext cx="3393140" cy="2157825"/>
          </a:xfrm>
          <a:prstGeom prst="rect">
            <a:avLst/>
          </a:prstGeom>
        </p:spPr>
      </p:pic>
      <p:pic>
        <p:nvPicPr>
          <p:cNvPr id="9" name="Image 8">
            <a:extLst>
              <a:ext uri="{FF2B5EF4-FFF2-40B4-BE49-F238E27FC236}">
                <a16:creationId xmlns:a16="http://schemas.microsoft.com/office/drawing/2014/main" id="{33775F3D-6F88-8105-127D-6BF0B3DFD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76" y="3429000"/>
            <a:ext cx="3389852" cy="2548958"/>
          </a:xfrm>
          <a:prstGeom prst="rect">
            <a:avLst/>
          </a:prstGeom>
        </p:spPr>
      </p:pic>
      <p:pic>
        <p:nvPicPr>
          <p:cNvPr id="11" name="Image 10">
            <a:extLst>
              <a:ext uri="{FF2B5EF4-FFF2-40B4-BE49-F238E27FC236}">
                <a16:creationId xmlns:a16="http://schemas.microsoft.com/office/drawing/2014/main" id="{1D29EFC0-07B3-D8C0-EB6F-B23411247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309" y="0"/>
            <a:ext cx="2308303" cy="3077737"/>
          </a:xfrm>
          <a:prstGeom prst="rect">
            <a:avLst/>
          </a:prstGeom>
        </p:spPr>
      </p:pic>
      <p:pic>
        <p:nvPicPr>
          <p:cNvPr id="13" name="Image 12">
            <a:extLst>
              <a:ext uri="{FF2B5EF4-FFF2-40B4-BE49-F238E27FC236}">
                <a16:creationId xmlns:a16="http://schemas.microsoft.com/office/drawing/2014/main" id="{49AB408A-D97D-643E-E5EB-32594781A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5173" y="3376220"/>
            <a:ext cx="1922645" cy="2556920"/>
          </a:xfrm>
          <a:prstGeom prst="rect">
            <a:avLst/>
          </a:prstGeom>
        </p:spPr>
      </p:pic>
    </p:spTree>
    <p:extLst>
      <p:ext uri="{BB962C8B-B14F-4D97-AF65-F5344CB8AC3E}">
        <p14:creationId xmlns:p14="http://schemas.microsoft.com/office/powerpoint/2010/main" val="14422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5E7C1B-6B0B-50D0-53DF-D7BF56BC4AF1}"/>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939734C-D175-D488-8BBB-89671B43C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D2B627F-20AC-E84D-FB7C-C0AE5C029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76E61DCD-D0CB-290E-0E16-F6014B7DA0CA}"/>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solidFill>
                  <a:srgbClr val="231F20"/>
                </a:solidFill>
                <a:ea typeface="Times New Roman" panose="02020603050405020304" pitchFamily="18" charset="0"/>
                <a:cs typeface="Times New Roman" panose="02020603050405020304" pitchFamily="18" charset="0"/>
              </a:rPr>
              <a:t>En 1846, l’Institut évangélique français à Pointe-aux-Trembles qui accueille des élèves de toutes confessions et d’origines diverses est fondé.</a:t>
            </a:r>
            <a:r>
              <a:rPr lang="fr-CA" sz="2800" kern="1200" dirty="0">
                <a:solidFill>
                  <a:schemeClr val="tx1"/>
                </a:solidFill>
                <a:effectLst/>
              </a:rPr>
              <a:t> </a:t>
            </a:r>
            <a:br>
              <a:rPr lang="fr-CA" sz="2800" kern="1200" dirty="0">
                <a:solidFill>
                  <a:schemeClr val="tx1"/>
                </a:solidFill>
                <a:effectLst/>
              </a:rPr>
            </a:br>
            <a:br>
              <a:rPr lang="fr-CA" sz="2800" kern="1200" dirty="0">
                <a:solidFill>
                  <a:schemeClr val="tx1"/>
                </a:solidFill>
                <a:effectLst/>
              </a:rPr>
            </a:br>
            <a:br>
              <a:rPr lang="fr-CA" sz="2800" kern="1200" dirty="0">
                <a:solidFill>
                  <a:schemeClr val="tx1"/>
                </a:solidFill>
              </a:rPr>
            </a:br>
            <a:r>
              <a:rPr lang="fr-CA" sz="2800" dirty="0">
                <a:solidFill>
                  <a:srgbClr val="231F20"/>
                </a:solidFill>
                <a:ea typeface="Calibri" panose="020F0502020204030204" pitchFamily="34" charset="0"/>
                <a:cs typeface="Times New Roman" panose="02020603050405020304" pitchFamily="18" charset="0"/>
              </a:rPr>
              <a:t>L’Institut demeurera</a:t>
            </a:r>
            <a:r>
              <a:rPr lang="en-US" sz="2800" dirty="0">
                <a:solidFill>
                  <a:srgbClr val="231F20"/>
                </a:solidFill>
                <a:ea typeface="Calibri" panose="020F0502020204030204" pitchFamily="34" charset="0"/>
                <a:cs typeface="Times New Roman" panose="02020603050405020304" pitchFamily="18" charset="0"/>
              </a:rPr>
              <a:t> </a:t>
            </a:r>
            <a:r>
              <a:rPr lang="fr-CA" sz="2800" dirty="0">
                <a:solidFill>
                  <a:srgbClr val="231F20"/>
                </a:solidFill>
                <a:ea typeface="Calibri" panose="020F0502020204030204" pitchFamily="34" charset="0"/>
                <a:cs typeface="Times New Roman" panose="02020603050405020304" pitchFamily="18" charset="0"/>
              </a:rPr>
              <a:t>ouvert jusqu’en 1972.</a:t>
            </a:r>
            <a:endParaRPr lang="fr-CA" sz="2800" kern="1200" dirty="0">
              <a:solidFill>
                <a:schemeClr val="tx1"/>
              </a:solidFill>
            </a:endParaRPr>
          </a:p>
        </p:txBody>
      </p:sp>
      <p:pic>
        <p:nvPicPr>
          <p:cNvPr id="4" name="Image 3">
            <a:extLst>
              <a:ext uri="{FF2B5EF4-FFF2-40B4-BE49-F238E27FC236}">
                <a16:creationId xmlns:a16="http://schemas.microsoft.com/office/drawing/2014/main" id="{61718DD6-4421-976F-C92B-216AE66AF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217" y="1567543"/>
            <a:ext cx="5622412" cy="3724848"/>
          </a:xfrm>
          <a:prstGeom prst="rect">
            <a:avLst/>
          </a:prstGeom>
        </p:spPr>
      </p:pic>
    </p:spTree>
    <p:extLst>
      <p:ext uri="{BB962C8B-B14F-4D97-AF65-F5344CB8AC3E}">
        <p14:creationId xmlns:p14="http://schemas.microsoft.com/office/powerpoint/2010/main" val="35421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67087B-3357-E14A-4CB1-2DFB1597F402}"/>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FFA5F98-0443-68BC-1F9B-3CB7A4344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304684E-8A37-6F73-3FBE-98855ED13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162CF327-CD39-3A8C-EC3C-6D61568986E0}"/>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600" dirty="0"/>
              <a:t>En 1880, la Société missionnaire canadienne-française (SMCF) est dissoute. Chaque Église veut faire sa propre mission. </a:t>
            </a:r>
            <a:br>
              <a:rPr lang="fr-CA" sz="2600" dirty="0"/>
            </a:br>
            <a:br>
              <a:rPr lang="fr-CA" sz="2600" dirty="0"/>
            </a:br>
            <a:r>
              <a:rPr lang="fr-CA" sz="2600" dirty="0"/>
              <a:t>Il y a à cette époque 86 « agents » (pasteurs, évangélistes, colporteurs) et environ 9 000 membres convertis à la foi protestante.</a:t>
            </a:r>
            <a:br>
              <a:rPr lang="fr-CA" sz="2600" dirty="0"/>
            </a:br>
            <a:br>
              <a:rPr lang="fr-CA" sz="2600" dirty="0"/>
            </a:br>
            <a:br>
              <a:rPr lang="fr-CA" sz="2600" dirty="0"/>
            </a:br>
            <a:r>
              <a:rPr lang="fr-CA" sz="2600" dirty="0"/>
              <a:t>* </a:t>
            </a:r>
            <a:r>
              <a:rPr lang="fr-CA" sz="2600" dirty="0" err="1"/>
              <a:t>Rev</a:t>
            </a:r>
            <a:r>
              <a:rPr lang="fr-CA" sz="2600" dirty="0"/>
              <a:t>. Joseph </a:t>
            </a:r>
            <a:r>
              <a:rPr lang="fr-CA" sz="2600" dirty="0" err="1"/>
              <a:t>Vessot</a:t>
            </a:r>
            <a:r>
              <a:rPr lang="fr-CA" sz="2600" dirty="0"/>
              <a:t>, colporteur de bible.</a:t>
            </a:r>
            <a:endParaRPr lang="fr-CA" sz="2600" kern="1200" dirty="0">
              <a:solidFill>
                <a:schemeClr val="tx1"/>
              </a:solidFill>
            </a:endParaRPr>
          </a:p>
        </p:txBody>
      </p:sp>
      <p:pic>
        <p:nvPicPr>
          <p:cNvPr id="4" name="Image 3">
            <a:extLst>
              <a:ext uri="{FF2B5EF4-FFF2-40B4-BE49-F238E27FC236}">
                <a16:creationId xmlns:a16="http://schemas.microsoft.com/office/drawing/2014/main" id="{0939BC53-93FA-E7F3-A7A6-ECD6B56C4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693" y="462452"/>
            <a:ext cx="3960341" cy="5933095"/>
          </a:xfrm>
          <a:prstGeom prst="rect">
            <a:avLst/>
          </a:prstGeom>
        </p:spPr>
      </p:pic>
    </p:spTree>
    <p:extLst>
      <p:ext uri="{BB962C8B-B14F-4D97-AF65-F5344CB8AC3E}">
        <p14:creationId xmlns:p14="http://schemas.microsoft.com/office/powerpoint/2010/main" val="1441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4E008-B186-C71C-23A8-EDDD5C802373}"/>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3B4DA9E-C33F-0A9E-E4A7-3F35325C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7B91BCD-F102-D0ED-3A23-E8D5801A4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1DFB68B5-DDB3-A394-64F3-E352B780CBE1}"/>
              </a:ext>
            </a:extLst>
          </p:cNvPr>
          <p:cNvSpPr>
            <a:spLocks noGrp="1"/>
          </p:cNvSpPr>
          <p:nvPr>
            <p:ph type="title"/>
            <p:custDataLst>
              <p:tags r:id="rId1"/>
            </p:custDataLst>
          </p:nvPr>
        </p:nvSpPr>
        <p:spPr>
          <a:xfrm>
            <a:off x="650046" y="795988"/>
            <a:ext cx="10787328" cy="5512714"/>
          </a:xfrm>
        </p:spPr>
        <p:txBody>
          <a:bodyPr vert="horz" lIns="91440" tIns="45720" rIns="91440" bIns="45720" rtlCol="0" anchor="ctr">
            <a:noAutofit/>
          </a:bodyPr>
          <a:lstStyle/>
          <a:p>
            <a:r>
              <a:rPr lang="fr-CA" sz="2800" kern="1200" dirty="0">
                <a:solidFill>
                  <a:schemeClr val="tx1"/>
                </a:solidFill>
                <a:effectLst/>
              </a:rPr>
              <a:t>En </a:t>
            </a:r>
            <a:r>
              <a:rPr lang="fr-CA" sz="2800" dirty="0">
                <a:solidFill>
                  <a:srgbClr val="231F20"/>
                </a:solidFill>
                <a:ea typeface="Times New Roman" panose="02020603050405020304" pitchFamily="18" charset="0"/>
                <a:cs typeface="Times New Roman" panose="02020603050405020304" pitchFamily="18" charset="0"/>
              </a:rPr>
              <a:t>1900, il y a au Canada: </a:t>
            </a:r>
            <a:br>
              <a:rPr lang="fr-CA" sz="2800" dirty="0">
                <a:solidFill>
                  <a:srgbClr val="231F20"/>
                </a:solidFill>
                <a:ea typeface="Times New Roman" panose="02020603050405020304" pitchFamily="18" charset="0"/>
                <a:cs typeface="Times New Roman" panose="02020603050405020304" pitchFamily="18" charset="0"/>
              </a:rPr>
            </a:b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- 70 pasteurs francophones</a:t>
            </a: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a:t>
            </a: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 une centaine de points de mission</a:t>
            </a: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a:t>
            </a:r>
            <a:br>
              <a:rPr lang="fr-CA" sz="2800" dirty="0">
                <a:solidFill>
                  <a:srgbClr val="231F20"/>
                </a:solidFill>
                <a:ea typeface="Times New Roman" panose="02020603050405020304" pitchFamily="18" charset="0"/>
                <a:cs typeface="Times New Roman" panose="02020603050405020304" pitchFamily="18" charset="0"/>
              </a:rPr>
            </a:br>
            <a:r>
              <a:rPr lang="fr-CA" sz="2800" dirty="0">
                <a:solidFill>
                  <a:srgbClr val="231F20"/>
                </a:solidFill>
                <a:ea typeface="Times New Roman" panose="02020603050405020304" pitchFamily="18" charset="0"/>
                <a:cs typeface="Times New Roman" panose="02020603050405020304" pitchFamily="18" charset="0"/>
              </a:rPr>
              <a:t>	- 6 000 élèves déjà formés à l’Institut français de la </a:t>
            </a:r>
            <a:r>
              <a:rPr lang="fr-CA" sz="2800" dirty="0" err="1">
                <a:solidFill>
                  <a:srgbClr val="231F20"/>
                </a:solidFill>
                <a:ea typeface="Times New Roman" panose="02020603050405020304" pitchFamily="18" charset="0"/>
                <a:cs typeface="Times New Roman" panose="02020603050405020304" pitchFamily="18" charset="0"/>
              </a:rPr>
              <a:t>Pointe-aux</a:t>
            </a:r>
            <a:r>
              <a:rPr lang="fr-CA" sz="2800" dirty="0">
                <a:solidFill>
                  <a:srgbClr val="231F20"/>
                </a:solidFill>
                <a:ea typeface="Times New Roman" panose="02020603050405020304" pitchFamily="18" charset="0"/>
                <a:cs typeface="Times New Roman" panose="02020603050405020304" pitchFamily="18" charset="0"/>
              </a:rPr>
              <a:t>-			Trembles</a:t>
            </a:r>
            <a:br>
              <a:rPr lang="en-US" sz="2800" dirty="0">
                <a:ea typeface="Calibri" panose="020F0502020204030204" pitchFamily="34" charset="0"/>
                <a:cs typeface="Times New Roman" panose="02020603050405020304" pitchFamily="18" charset="0"/>
              </a:rPr>
            </a:br>
            <a:endParaRPr lang="fr-CA" sz="2800" kern="1200" dirty="0">
              <a:solidFill>
                <a:schemeClr val="tx1"/>
              </a:solidFill>
            </a:endParaRPr>
          </a:p>
        </p:txBody>
      </p:sp>
    </p:spTree>
    <p:extLst>
      <p:ext uri="{BB962C8B-B14F-4D97-AF65-F5344CB8AC3E}">
        <p14:creationId xmlns:p14="http://schemas.microsoft.com/office/powerpoint/2010/main" val="33381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03BC5-31B5-025F-0395-9708724C8BAC}"/>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D281A27-093D-C2B2-B995-37C525FC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B7D8FF8-AE84-4B82-2388-A938C663F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C38CBE2F-6059-DE9C-27FC-B617589F3EC8}"/>
              </a:ext>
            </a:extLst>
          </p:cNvPr>
          <p:cNvSpPr>
            <a:spLocks noGrp="1"/>
          </p:cNvSpPr>
          <p:nvPr>
            <p:ph type="title"/>
            <p:custDataLst>
              <p:tags r:id="rId1"/>
            </p:custDataLst>
          </p:nvPr>
        </p:nvSpPr>
        <p:spPr>
          <a:xfrm>
            <a:off x="650046" y="795988"/>
            <a:ext cx="10639844" cy="5512714"/>
          </a:xfrm>
        </p:spPr>
        <p:txBody>
          <a:bodyPr vert="horz" lIns="91440" tIns="45720" rIns="91440" bIns="45720" rtlCol="0" anchor="ctr">
            <a:noAutofit/>
          </a:bodyPr>
          <a:lstStyle/>
          <a:p>
            <a:r>
              <a:rPr lang="fr-CA" sz="2800" dirty="0">
                <a:solidFill>
                  <a:srgbClr val="231F20"/>
                </a:solidFill>
                <a:ea typeface="Times New Roman" panose="02020603050405020304" pitchFamily="18" charset="0"/>
              </a:rPr>
              <a:t>Entre 1906 et 1912, les comités d’évangélisation propres au Québec des Églises presbytérienne, méthodiste et anglicane sont dissous pour répondre au défi d’évangélisation dans l’Ouest canadien durant une période d’immigration massive.</a:t>
            </a:r>
            <a:endParaRPr lang="fr-CA" sz="2800" kern="1200" dirty="0">
              <a:solidFill>
                <a:schemeClr val="tx1"/>
              </a:solidFill>
            </a:endParaRPr>
          </a:p>
        </p:txBody>
      </p:sp>
    </p:spTree>
    <p:extLst>
      <p:ext uri="{BB962C8B-B14F-4D97-AF65-F5344CB8AC3E}">
        <p14:creationId xmlns:p14="http://schemas.microsoft.com/office/powerpoint/2010/main" val="8205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3854D-8BFC-6DA5-B2CE-04AFA0B42349}"/>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ECE2F1B-C56A-F59E-F643-12E7870CE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AFB69E2-4C7F-95A2-1818-85C0617C2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EF651528-7172-14E3-C168-1AC99D7DA9BF}"/>
              </a:ext>
            </a:extLst>
          </p:cNvPr>
          <p:cNvSpPr>
            <a:spLocks noGrp="1"/>
          </p:cNvSpPr>
          <p:nvPr>
            <p:ph type="title"/>
            <p:custDataLst>
              <p:tags r:id="rId1"/>
            </p:custDataLst>
          </p:nvPr>
        </p:nvSpPr>
        <p:spPr>
          <a:xfrm>
            <a:off x="650046" y="795988"/>
            <a:ext cx="4620584" cy="5512714"/>
          </a:xfrm>
        </p:spPr>
        <p:txBody>
          <a:bodyPr vert="horz" lIns="91440" tIns="45720" rIns="91440" bIns="45720" rtlCol="0" anchor="ctr">
            <a:noAutofit/>
          </a:bodyPr>
          <a:lstStyle/>
          <a:p>
            <a:r>
              <a:rPr lang="fr-CA" sz="2800" dirty="0">
                <a:solidFill>
                  <a:srgbClr val="231F20"/>
                </a:solidFill>
                <a:ea typeface="Calibri" panose="020F0502020204030204" pitchFamily="34" charset="0"/>
                <a:cs typeface="Times New Roman" panose="02020603050405020304" pitchFamily="18" charset="0"/>
              </a:rPr>
              <a:t>En 1925, les 45 paroisses francophones méthodistes, presbytériennes et congrégationalistes adhèrent unanimement à l’Union qui crée l’Église Unie.</a:t>
            </a:r>
            <a:br>
              <a:rPr lang="fr-CA" sz="2800" kern="1200" dirty="0">
                <a:solidFill>
                  <a:schemeClr val="tx1"/>
                </a:solidFill>
                <a:effectLst/>
              </a:rPr>
            </a:br>
            <a:br>
              <a:rPr lang="fr-CA" sz="2800" kern="1200" dirty="0">
                <a:solidFill>
                  <a:schemeClr val="tx1"/>
                </a:solidFill>
                <a:effectLst/>
              </a:rPr>
            </a:br>
            <a:br>
              <a:rPr lang="fr-CA" sz="2800" kern="1200" dirty="0">
                <a:solidFill>
                  <a:schemeClr val="tx1"/>
                </a:solidFill>
                <a:effectLst/>
              </a:rPr>
            </a:br>
            <a:r>
              <a:rPr lang="fr-CA" sz="2800" dirty="0">
                <a:solidFill>
                  <a:srgbClr val="231F20"/>
                </a:solidFill>
                <a:ea typeface="Calibri" panose="020F0502020204030204" pitchFamily="34" charset="0"/>
                <a:cs typeface="Times New Roman" panose="02020603050405020304" pitchFamily="18" charset="0"/>
              </a:rPr>
              <a:t>Les francophones y voient l’occasion de reconstituer </a:t>
            </a:r>
            <a:r>
              <a:rPr lang="fr-CA" sz="2800" i="1" dirty="0">
                <a:solidFill>
                  <a:srgbClr val="231F20"/>
                </a:solidFill>
                <a:ea typeface="Calibri" panose="020F0502020204030204" pitchFamily="34" charset="0"/>
                <a:cs typeface="Times New Roman" panose="02020603050405020304" pitchFamily="18" charset="0"/>
              </a:rPr>
              <a:t>la grande famille </a:t>
            </a:r>
            <a:r>
              <a:rPr lang="fr-CA" sz="2800" dirty="0">
                <a:solidFill>
                  <a:srgbClr val="231F20"/>
                </a:solidFill>
                <a:ea typeface="Calibri" panose="020F0502020204030204" pitchFamily="34" charset="0"/>
                <a:cs typeface="Times New Roman" panose="02020603050405020304" pitchFamily="18" charset="0"/>
              </a:rPr>
              <a:t>de l’époque de la Société missionnaire </a:t>
            </a:r>
            <a:r>
              <a:rPr lang="fr-CA" sz="2800" dirty="0">
                <a:solidFill>
                  <a:srgbClr val="231F20"/>
                </a:solidFill>
                <a:ea typeface="Calibri" panose="020F0502020204030204" pitchFamily="34" charset="0"/>
              </a:rPr>
              <a:t>(SMCF)</a:t>
            </a:r>
            <a:r>
              <a:rPr lang="fr-CA" sz="2800" dirty="0">
                <a:solidFill>
                  <a:srgbClr val="231F20"/>
                </a:solidFill>
                <a:ea typeface="Calibri" panose="020F0502020204030204" pitchFamily="34" charset="0"/>
                <a:cs typeface="Times New Roman" panose="02020603050405020304" pitchFamily="18" charset="0"/>
              </a:rPr>
              <a:t>.</a:t>
            </a:r>
            <a:br>
              <a:rPr lang="fr-CA" sz="2800" kern="1200" dirty="0">
                <a:solidFill>
                  <a:schemeClr val="tx1"/>
                </a:solidFill>
              </a:rPr>
            </a:br>
            <a:endParaRPr lang="fr-CA" sz="2800" kern="1200" dirty="0">
              <a:solidFill>
                <a:schemeClr val="tx1"/>
              </a:solidFill>
            </a:endParaRPr>
          </a:p>
        </p:txBody>
      </p:sp>
      <p:pic>
        <p:nvPicPr>
          <p:cNvPr id="4" name="Image 3">
            <a:extLst>
              <a:ext uri="{FF2B5EF4-FFF2-40B4-BE49-F238E27FC236}">
                <a16:creationId xmlns:a16="http://schemas.microsoft.com/office/drawing/2014/main" id="{16A1B071-8DAB-FD00-0002-46F954C37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831" y="1837885"/>
            <a:ext cx="4950136" cy="3182230"/>
          </a:xfrm>
          <a:prstGeom prst="rect">
            <a:avLst/>
          </a:prstGeom>
        </p:spPr>
      </p:pic>
    </p:spTree>
    <p:extLst>
      <p:ext uri="{BB962C8B-B14F-4D97-AF65-F5344CB8AC3E}">
        <p14:creationId xmlns:p14="http://schemas.microsoft.com/office/powerpoint/2010/main" val="20730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789</Words>
  <Application>Microsoft Office PowerPoint</Application>
  <PresentationFormat>Widescreen</PresentationFormat>
  <Paragraphs>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L’histoire des Ministères en Français   en 17 diapos</vt:lpstr>
      <vt:lpstr>En 1604, la première implantation des Français à l’île de Sainte-Croix est organisée sous la conduite du protestant Pierre Du Gua de Mons.    Cependant, les protestants francophones du Canada ne sont pas les descendants directs des huguenots de France. </vt:lpstr>
      <vt:lpstr>En 1839, la Société missionnaire canadienne-française (SMCF) est fondée grâce à l’arrivée de missionnaires suisses et français dans le but d’évangéliser les francophones au Québec.    * Olympe Hoerner (Tanner), enseignante et missionnaire protestante, née le 3 octobre 1807 à La Chaux-de-Fonds (Suisse) et décédée le 4 novembre 1854 à Pointe-aux-Trembles (Canada). </vt:lpstr>
      <vt:lpstr>Création de nouvelles paroisses et missions protestantes francophones:   - Belle-Rivière (Mirabel, 1840)  - Saint-Jean (Montréal, 1841)   - Saint-Marc (Ottawa, 1867)   - Saint-Paul (Namur, 1870)</vt:lpstr>
      <vt:lpstr>En 1846, l’Institut évangélique français à Pointe-aux-Trembles qui accueille des élèves de toutes confessions et d’origines diverses est fondé.    L’Institut demeurera ouvert jusqu’en 1972.</vt:lpstr>
      <vt:lpstr>En 1880, la Société missionnaire canadienne-française (SMCF) est dissoute. Chaque Église veut faire sa propre mission.   Il y a à cette époque 86 « agents » (pasteurs, évangélistes, colporteurs) et environ 9 000 membres convertis à la foi protestante.   * Rev. Joseph Vessot, colporteur de bible.</vt:lpstr>
      <vt:lpstr>En 1900, il y a au Canada:    - 70 pasteurs francophones    - une centaine de points de mission    - 6 000 élèves déjà formés à l’Institut français de la Pointe-aux-   Trembles </vt:lpstr>
      <vt:lpstr>Entre 1906 et 1912, les comités d’évangélisation propres au Québec des Églises presbytérienne, méthodiste et anglicane sont dissous pour répondre au défi d’évangélisation dans l’Ouest canadien durant une période d’immigration massive.</vt:lpstr>
      <vt:lpstr>En 1925, les 45 paroisses francophones méthodistes, presbytériennes et congrégationalistes adhèrent unanimement à l’Union qui crée l’Église Unie.   Les francophones y voient l’occasion de reconstituer la grande famille de l’époque de la Société missionnaire (SMCF). </vt:lpstr>
      <vt:lpstr>Entre 1930 et 1950:   - fermeture de toutes les écoles, sauf l’Institut de Pointe-aux-   Trembles     - élimination du module de formation théologique en français    - diminution du soutien à la mission francophone   Les francophones protestants sont progressivement assimilés dans le monde anglophone.</vt:lpstr>
      <vt:lpstr>Le déclin  En 1900: 70 pasteurs francophones; une centaine de points de mission  En 1925: 45 paroisses; une quarantaine de postes de mission  En 1931: 11 581 protestants d’origine canadienne-française  En 1940: 30 pasteurs francophones; 11 paroisses; 4 600 fidèles d’origine canadienne-française</vt:lpstr>
      <vt:lpstr>1971-1979: Période de collaboration étroite entre les paroisses et les pasteurs francophones anglicans, luthériens, presbytériens et de l’Église Unie.    Ce mouvement unitaire se continuera au sein de l’Église Unie pour donner naissance à la Zone pastorale francophone.   Par la suite, différentes structures à l’intérieur de l’Église Unie, comme le Working Unit for the Ministry in French (WUMF) et l’Unité des Ministères en français (UMIF), contribueront au développement de ressources et la promotion des francophones. </vt:lpstr>
      <vt:lpstr>En 1985, un consistoire non territorial regroupant presque toutes les paroisses francophones, le Consistoire laurentien est créé à l’intérieur du Synode Montréal et Ottawa.    Le Consistoire laurentien existera jusqu’en 2018.</vt:lpstr>
      <vt:lpstr>En 1998, une entente (finalisée en 2000) est conclue entre l’Université de Montréal et le Collège presbytérien, le Collège diocésain (anglican) et le Séminaire Uni pour la formation théologique en français.</vt:lpstr>
      <vt:lpstr>En 2019, dans la foulée de la restructuration globale de l’Église Unie, la Table des ministères en français est constituée.    La Table est une structure parallèle aux nouvelles Régions afin d’assurer l’épanouissement des ministères en français dans l’Église Unie du Canada.</vt:lpstr>
      <vt:lpstr>En 2025, il existe 10 paroisses et 4 communautés de foi officiellement reconnues par l’Église Unie du Canada.   De plus, plusieurs communautés émergentes, principalement issues de personnes appartenant à des communautés migrantes, ont rejoint l’Église Unie du Canada.  </vt:lpstr>
      <vt:lpstr>En 20??:   Élection du premier modérateur ou de la première modératrice francophone de l’Église Unie du Canada.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Stéphane Vermette</dc:creator>
  <cp:lastModifiedBy>Stéphane Vermette</cp:lastModifiedBy>
  <cp:revision>63</cp:revision>
  <dcterms:created xsi:type="dcterms:W3CDTF">2024-05-16T15:02:42Z</dcterms:created>
  <dcterms:modified xsi:type="dcterms:W3CDTF">2025-03-25T14:11:18Z</dcterms:modified>
</cp:coreProperties>
</file>